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  <p:sldMasterId id="2147483696" r:id="rId3"/>
  </p:sldMasterIdLst>
  <p:sldIdLst>
    <p:sldId id="258" r:id="rId4"/>
    <p:sldId id="299" r:id="rId5"/>
    <p:sldId id="260" r:id="rId6"/>
    <p:sldId id="282" r:id="rId7"/>
    <p:sldId id="297" r:id="rId8"/>
    <p:sldId id="267" r:id="rId9"/>
    <p:sldId id="268" r:id="rId10"/>
    <p:sldId id="283" r:id="rId11"/>
    <p:sldId id="298" r:id="rId12"/>
    <p:sldId id="269" r:id="rId13"/>
    <p:sldId id="272" r:id="rId14"/>
    <p:sldId id="273" r:id="rId15"/>
    <p:sldId id="275" r:id="rId16"/>
    <p:sldId id="276" r:id="rId17"/>
    <p:sldId id="278" r:id="rId18"/>
    <p:sldId id="284" r:id="rId19"/>
    <p:sldId id="288" r:id="rId20"/>
    <p:sldId id="293" r:id="rId21"/>
    <p:sldId id="296" r:id="rId2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8 w 185"/>
                <a:gd name="T1" fmla="*/ 0 h 120"/>
                <a:gd name="T2" fmla="*/ 188 w 185"/>
                <a:gd name="T3" fmla="*/ 6 h 120"/>
                <a:gd name="T4" fmla="*/ 188 w 185"/>
                <a:gd name="T5" fmla="*/ 18 h 120"/>
                <a:gd name="T6" fmla="*/ 188 w 185"/>
                <a:gd name="T7" fmla="*/ 36 h 120"/>
                <a:gd name="T8" fmla="*/ 182 w 185"/>
                <a:gd name="T9" fmla="*/ 54 h 120"/>
                <a:gd name="T10" fmla="*/ 164 w 185"/>
                <a:gd name="T11" fmla="*/ 72 h 120"/>
                <a:gd name="T12" fmla="*/ 140 w 185"/>
                <a:gd name="T13" fmla="*/ 96 h 120"/>
                <a:gd name="T14" fmla="*/ 104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8 w 185"/>
                <a:gd name="T29" fmla="*/ 0 h 120"/>
                <a:gd name="T30" fmla="*/ 188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0 w 526"/>
                <a:gd name="T17" fmla="*/ 179 h 275"/>
                <a:gd name="T18" fmla="*/ 212 w 526"/>
                <a:gd name="T19" fmla="*/ 143 h 275"/>
                <a:gd name="T20" fmla="*/ 254 w 526"/>
                <a:gd name="T21" fmla="*/ 120 h 275"/>
                <a:gd name="T22" fmla="*/ 302 w 526"/>
                <a:gd name="T23" fmla="*/ 96 h 275"/>
                <a:gd name="T24" fmla="*/ 399 w 526"/>
                <a:gd name="T25" fmla="*/ 48 h 275"/>
                <a:gd name="T26" fmla="*/ 448 w 526"/>
                <a:gd name="T27" fmla="*/ 30 h 275"/>
                <a:gd name="T28" fmla="*/ 484 w 526"/>
                <a:gd name="T29" fmla="*/ 12 h 275"/>
                <a:gd name="T30" fmla="*/ 508 w 526"/>
                <a:gd name="T31" fmla="*/ 6 h 275"/>
                <a:gd name="T32" fmla="*/ 526 w 526"/>
                <a:gd name="T33" fmla="*/ 0 h 275"/>
                <a:gd name="T34" fmla="*/ 532 w 526"/>
                <a:gd name="T35" fmla="*/ 0 h 275"/>
                <a:gd name="T36" fmla="*/ 526 w 526"/>
                <a:gd name="T37" fmla="*/ 6 h 275"/>
                <a:gd name="T38" fmla="*/ 514 w 526"/>
                <a:gd name="T39" fmla="*/ 12 h 275"/>
                <a:gd name="T40" fmla="*/ 490 w 526"/>
                <a:gd name="T41" fmla="*/ 24 h 275"/>
                <a:gd name="T42" fmla="*/ 466 w 526"/>
                <a:gd name="T43" fmla="*/ 42 h 275"/>
                <a:gd name="T44" fmla="*/ 442 w 526"/>
                <a:gd name="T45" fmla="*/ 54 h 275"/>
                <a:gd name="T46" fmla="*/ 399 w 526"/>
                <a:gd name="T47" fmla="*/ 78 h 275"/>
                <a:gd name="T48" fmla="*/ 343 w 526"/>
                <a:gd name="T49" fmla="*/ 108 h 275"/>
                <a:gd name="T50" fmla="*/ 278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3 w 718"/>
                <a:gd name="T17" fmla="*/ 228 h 306"/>
                <a:gd name="T18" fmla="*/ 129 w 718"/>
                <a:gd name="T19" fmla="*/ 228 h 306"/>
                <a:gd name="T20" fmla="*/ 147 w 718"/>
                <a:gd name="T21" fmla="*/ 222 h 306"/>
                <a:gd name="T22" fmla="*/ 171 w 718"/>
                <a:gd name="T23" fmla="*/ 216 h 306"/>
                <a:gd name="T24" fmla="*/ 201 w 718"/>
                <a:gd name="T25" fmla="*/ 204 h 306"/>
                <a:gd name="T26" fmla="*/ 278 w 718"/>
                <a:gd name="T27" fmla="*/ 180 h 306"/>
                <a:gd name="T28" fmla="*/ 377 w 718"/>
                <a:gd name="T29" fmla="*/ 156 h 306"/>
                <a:gd name="T30" fmla="*/ 467 w 718"/>
                <a:gd name="T31" fmla="*/ 126 h 306"/>
                <a:gd name="T32" fmla="*/ 550 w 718"/>
                <a:gd name="T33" fmla="*/ 102 h 306"/>
                <a:gd name="T34" fmla="*/ 580 w 718"/>
                <a:gd name="T35" fmla="*/ 90 h 306"/>
                <a:gd name="T36" fmla="*/ 613 w 718"/>
                <a:gd name="T37" fmla="*/ 84 h 306"/>
                <a:gd name="T38" fmla="*/ 631 w 718"/>
                <a:gd name="T39" fmla="*/ 78 h 306"/>
                <a:gd name="T40" fmla="*/ 637 w 718"/>
                <a:gd name="T41" fmla="*/ 72 h 306"/>
                <a:gd name="T42" fmla="*/ 643 w 718"/>
                <a:gd name="T43" fmla="*/ 66 h 306"/>
                <a:gd name="T44" fmla="*/ 661 w 718"/>
                <a:gd name="T45" fmla="*/ 60 h 306"/>
                <a:gd name="T46" fmla="*/ 703 w 718"/>
                <a:gd name="T47" fmla="*/ 30 h 306"/>
                <a:gd name="T48" fmla="*/ 721 w 718"/>
                <a:gd name="T49" fmla="*/ 18 h 306"/>
                <a:gd name="T50" fmla="*/ 727 w 718"/>
                <a:gd name="T51" fmla="*/ 6 h 306"/>
                <a:gd name="T52" fmla="*/ 721 w 718"/>
                <a:gd name="T53" fmla="*/ 0 h 306"/>
                <a:gd name="T54" fmla="*/ 697 w 718"/>
                <a:gd name="T55" fmla="*/ 0 h 306"/>
                <a:gd name="T56" fmla="*/ 637 w 718"/>
                <a:gd name="T57" fmla="*/ 0 h 306"/>
                <a:gd name="T58" fmla="*/ 586 w 718"/>
                <a:gd name="T59" fmla="*/ 0 h 306"/>
                <a:gd name="T60" fmla="*/ 550 w 718"/>
                <a:gd name="T61" fmla="*/ 0 h 306"/>
                <a:gd name="T62" fmla="*/ 520 w 718"/>
                <a:gd name="T63" fmla="*/ 18 h 306"/>
                <a:gd name="T64" fmla="*/ 491 w 718"/>
                <a:gd name="T65" fmla="*/ 42 h 306"/>
                <a:gd name="T66" fmla="*/ 473 w 718"/>
                <a:gd name="T67" fmla="*/ 54 h 306"/>
                <a:gd name="T68" fmla="*/ 455 w 718"/>
                <a:gd name="T69" fmla="*/ 60 h 306"/>
                <a:gd name="T70" fmla="*/ 431 w 718"/>
                <a:gd name="T71" fmla="*/ 60 h 306"/>
                <a:gd name="T72" fmla="*/ 395 w 718"/>
                <a:gd name="T73" fmla="*/ 66 h 306"/>
                <a:gd name="T74" fmla="*/ 350 w 718"/>
                <a:gd name="T75" fmla="*/ 84 h 306"/>
                <a:gd name="T76" fmla="*/ 314 w 718"/>
                <a:gd name="T77" fmla="*/ 108 h 306"/>
                <a:gd name="T78" fmla="*/ 290 w 718"/>
                <a:gd name="T79" fmla="*/ 126 h 306"/>
                <a:gd name="T80" fmla="*/ 278 w 718"/>
                <a:gd name="T81" fmla="*/ 132 h 306"/>
                <a:gd name="T82" fmla="*/ 260 w 718"/>
                <a:gd name="T83" fmla="*/ 138 h 306"/>
                <a:gd name="T84" fmla="*/ 224 w 718"/>
                <a:gd name="T85" fmla="*/ 138 h 306"/>
                <a:gd name="T86" fmla="*/ 189 w 718"/>
                <a:gd name="T87" fmla="*/ 138 h 306"/>
                <a:gd name="T88" fmla="*/ 183 w 718"/>
                <a:gd name="T89" fmla="*/ 138 h 306"/>
                <a:gd name="T90" fmla="*/ 177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53 w 2392"/>
                <a:gd name="T1" fmla="*/ 54 h 881"/>
                <a:gd name="T2" fmla="*/ 2210 w 2392"/>
                <a:gd name="T3" fmla="*/ 54 h 881"/>
                <a:gd name="T4" fmla="*/ 2168 w 2392"/>
                <a:gd name="T5" fmla="*/ 66 h 881"/>
                <a:gd name="T6" fmla="*/ 2042 w 2392"/>
                <a:gd name="T7" fmla="*/ 101 h 881"/>
                <a:gd name="T8" fmla="*/ 1977 w 2392"/>
                <a:gd name="T9" fmla="*/ 119 h 881"/>
                <a:gd name="T10" fmla="*/ 1878 w 2392"/>
                <a:gd name="T11" fmla="*/ 167 h 881"/>
                <a:gd name="T12" fmla="*/ 1854 w 2392"/>
                <a:gd name="T13" fmla="*/ 245 h 881"/>
                <a:gd name="T14" fmla="*/ 1860 w 2392"/>
                <a:gd name="T15" fmla="*/ 305 h 881"/>
                <a:gd name="T16" fmla="*/ 1776 w 2392"/>
                <a:gd name="T17" fmla="*/ 317 h 881"/>
                <a:gd name="T18" fmla="*/ 1612 w 2392"/>
                <a:gd name="T19" fmla="*/ 263 h 881"/>
                <a:gd name="T20" fmla="*/ 1522 w 2392"/>
                <a:gd name="T21" fmla="*/ 257 h 881"/>
                <a:gd name="T22" fmla="*/ 1414 w 2392"/>
                <a:gd name="T23" fmla="*/ 311 h 881"/>
                <a:gd name="T24" fmla="*/ 1346 w 2392"/>
                <a:gd name="T25" fmla="*/ 353 h 881"/>
                <a:gd name="T26" fmla="*/ 1322 w 2392"/>
                <a:gd name="T27" fmla="*/ 359 h 881"/>
                <a:gd name="T28" fmla="*/ 1226 w 2392"/>
                <a:gd name="T29" fmla="*/ 371 h 881"/>
                <a:gd name="T30" fmla="*/ 1172 w 2392"/>
                <a:gd name="T31" fmla="*/ 365 h 881"/>
                <a:gd name="T32" fmla="*/ 1065 w 2392"/>
                <a:gd name="T33" fmla="*/ 371 h 881"/>
                <a:gd name="T34" fmla="*/ 966 w 2392"/>
                <a:gd name="T35" fmla="*/ 383 h 881"/>
                <a:gd name="T36" fmla="*/ 930 w 2392"/>
                <a:gd name="T37" fmla="*/ 401 h 881"/>
                <a:gd name="T38" fmla="*/ 828 w 2392"/>
                <a:gd name="T39" fmla="*/ 419 h 881"/>
                <a:gd name="T40" fmla="*/ 787 w 2392"/>
                <a:gd name="T41" fmla="*/ 419 h 881"/>
                <a:gd name="T42" fmla="*/ 670 w 2392"/>
                <a:gd name="T43" fmla="*/ 437 h 881"/>
                <a:gd name="T44" fmla="*/ 604 w 2392"/>
                <a:gd name="T45" fmla="*/ 473 h 881"/>
                <a:gd name="T46" fmla="*/ 509 w 2392"/>
                <a:gd name="T47" fmla="*/ 467 h 881"/>
                <a:gd name="T48" fmla="*/ 434 w 2392"/>
                <a:gd name="T49" fmla="*/ 491 h 881"/>
                <a:gd name="T50" fmla="*/ 416 w 2392"/>
                <a:gd name="T51" fmla="*/ 539 h 881"/>
                <a:gd name="T52" fmla="*/ 350 w 2392"/>
                <a:gd name="T53" fmla="*/ 569 h 881"/>
                <a:gd name="T54" fmla="*/ 225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6 w 2392"/>
                <a:gd name="T65" fmla="*/ 653 h 881"/>
                <a:gd name="T66" fmla="*/ 479 w 2392"/>
                <a:gd name="T67" fmla="*/ 569 h 881"/>
                <a:gd name="T68" fmla="*/ 574 w 2392"/>
                <a:gd name="T69" fmla="*/ 521 h 881"/>
                <a:gd name="T70" fmla="*/ 652 w 2392"/>
                <a:gd name="T71" fmla="*/ 515 h 881"/>
                <a:gd name="T72" fmla="*/ 882 w 2392"/>
                <a:gd name="T73" fmla="*/ 461 h 881"/>
                <a:gd name="T74" fmla="*/ 1160 w 2392"/>
                <a:gd name="T75" fmla="*/ 425 h 881"/>
                <a:gd name="T76" fmla="*/ 1304 w 2392"/>
                <a:gd name="T77" fmla="*/ 461 h 881"/>
                <a:gd name="T78" fmla="*/ 1432 w 2392"/>
                <a:gd name="T79" fmla="*/ 533 h 881"/>
                <a:gd name="T80" fmla="*/ 1450 w 2392"/>
                <a:gd name="T81" fmla="*/ 617 h 881"/>
                <a:gd name="T82" fmla="*/ 1391 w 2392"/>
                <a:gd name="T83" fmla="*/ 653 h 881"/>
                <a:gd name="T84" fmla="*/ 1238 w 2392"/>
                <a:gd name="T85" fmla="*/ 701 h 881"/>
                <a:gd name="T86" fmla="*/ 1124 w 2392"/>
                <a:gd name="T87" fmla="*/ 755 h 881"/>
                <a:gd name="T88" fmla="*/ 1077 w 2392"/>
                <a:gd name="T89" fmla="*/ 809 h 881"/>
                <a:gd name="T90" fmla="*/ 1089 w 2392"/>
                <a:gd name="T91" fmla="*/ 869 h 881"/>
                <a:gd name="T92" fmla="*/ 1118 w 2392"/>
                <a:gd name="T93" fmla="*/ 881 h 881"/>
                <a:gd name="T94" fmla="*/ 1220 w 2392"/>
                <a:gd name="T95" fmla="*/ 869 h 881"/>
                <a:gd name="T96" fmla="*/ 1403 w 2392"/>
                <a:gd name="T97" fmla="*/ 857 h 881"/>
                <a:gd name="T98" fmla="*/ 1456 w 2392"/>
                <a:gd name="T99" fmla="*/ 851 h 881"/>
                <a:gd name="T100" fmla="*/ 1498 w 2392"/>
                <a:gd name="T101" fmla="*/ 833 h 881"/>
                <a:gd name="T102" fmla="*/ 1693 w 2392"/>
                <a:gd name="T103" fmla="*/ 743 h 881"/>
                <a:gd name="T104" fmla="*/ 1824 w 2392"/>
                <a:gd name="T105" fmla="*/ 689 h 881"/>
                <a:gd name="T106" fmla="*/ 1902 w 2392"/>
                <a:gd name="T107" fmla="*/ 581 h 881"/>
                <a:gd name="T108" fmla="*/ 2060 w 2392"/>
                <a:gd name="T109" fmla="*/ 389 h 881"/>
                <a:gd name="T110" fmla="*/ 2228 w 2392"/>
                <a:gd name="T111" fmla="*/ 269 h 881"/>
                <a:gd name="T112" fmla="*/ 2273 w 2392"/>
                <a:gd name="T113" fmla="*/ 239 h 881"/>
                <a:gd name="T114" fmla="*/ 2416 w 2392"/>
                <a:gd name="T115" fmla="*/ 0 h 881"/>
                <a:gd name="T116" fmla="*/ 2326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1982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1982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D7172-4D1A-449E-995A-F499FAF5DED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38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7C88A-A9BF-45A7-A505-2D3C39FE590A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5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841F1-2CC3-442A-8A59-DF715E47A856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84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62153-A70F-48AD-B31B-3E8DB91041DB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78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C45B7-C5F8-4EDC-BCAE-7F376C9D77A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6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A63CE-6E29-4DA9-86DB-F51D421ADF2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277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39870-3B34-489D-839B-57331269B70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77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C718D-AE51-471B-8B49-CEFB7C84431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271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4DBFF-95E4-4EE8-831D-FE97E92DE4A5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8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895D4-C4B5-4C72-944F-7155950E7EC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71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072F1-8497-4879-9826-94819C3B2F0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49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02816-60A9-44D7-85FF-BDFB4574493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956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65633-55F3-4D1F-B91C-E25A3AE6E876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255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EB8EB-5F26-47E6-8286-0E68C6B902D5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35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4EDF5-54CF-4E1B-A7C1-FFF245A20FC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05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標題，文字及多媒體項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媒體版面配置區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40BC3-C2C3-451F-BF0E-9D844E58CE8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66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519F4-1B76-493C-BB3F-CA4D835809AB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79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09489-B792-4903-BE75-40496C7E109E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459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0 w 185"/>
                <a:gd name="T1" fmla="*/ 0 h 120"/>
                <a:gd name="T2" fmla="*/ 190 w 185"/>
                <a:gd name="T3" fmla="*/ 6 h 120"/>
                <a:gd name="T4" fmla="*/ 190 w 185"/>
                <a:gd name="T5" fmla="*/ 18 h 120"/>
                <a:gd name="T6" fmla="*/ 190 w 185"/>
                <a:gd name="T7" fmla="*/ 36 h 120"/>
                <a:gd name="T8" fmla="*/ 184 w 185"/>
                <a:gd name="T9" fmla="*/ 54 h 120"/>
                <a:gd name="T10" fmla="*/ 166 w 185"/>
                <a:gd name="T11" fmla="*/ 72 h 120"/>
                <a:gd name="T12" fmla="*/ 142 w 185"/>
                <a:gd name="T13" fmla="*/ 96 h 120"/>
                <a:gd name="T14" fmla="*/ 106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0 w 185"/>
                <a:gd name="T29" fmla="*/ 0 h 120"/>
                <a:gd name="T30" fmla="*/ 190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2 w 526"/>
                <a:gd name="T17" fmla="*/ 179 h 275"/>
                <a:gd name="T18" fmla="*/ 214 w 526"/>
                <a:gd name="T19" fmla="*/ 143 h 275"/>
                <a:gd name="T20" fmla="*/ 256 w 526"/>
                <a:gd name="T21" fmla="*/ 120 h 275"/>
                <a:gd name="T22" fmla="*/ 304 w 526"/>
                <a:gd name="T23" fmla="*/ 96 h 275"/>
                <a:gd name="T24" fmla="*/ 403 w 526"/>
                <a:gd name="T25" fmla="*/ 48 h 275"/>
                <a:gd name="T26" fmla="*/ 452 w 526"/>
                <a:gd name="T27" fmla="*/ 30 h 275"/>
                <a:gd name="T28" fmla="*/ 488 w 526"/>
                <a:gd name="T29" fmla="*/ 12 h 275"/>
                <a:gd name="T30" fmla="*/ 512 w 526"/>
                <a:gd name="T31" fmla="*/ 6 h 275"/>
                <a:gd name="T32" fmla="*/ 530 w 526"/>
                <a:gd name="T33" fmla="*/ 0 h 275"/>
                <a:gd name="T34" fmla="*/ 536 w 526"/>
                <a:gd name="T35" fmla="*/ 0 h 275"/>
                <a:gd name="T36" fmla="*/ 530 w 526"/>
                <a:gd name="T37" fmla="*/ 6 h 275"/>
                <a:gd name="T38" fmla="*/ 518 w 526"/>
                <a:gd name="T39" fmla="*/ 12 h 275"/>
                <a:gd name="T40" fmla="*/ 494 w 526"/>
                <a:gd name="T41" fmla="*/ 24 h 275"/>
                <a:gd name="T42" fmla="*/ 470 w 526"/>
                <a:gd name="T43" fmla="*/ 42 h 275"/>
                <a:gd name="T44" fmla="*/ 446 w 526"/>
                <a:gd name="T45" fmla="*/ 54 h 275"/>
                <a:gd name="T46" fmla="*/ 403 w 526"/>
                <a:gd name="T47" fmla="*/ 78 h 275"/>
                <a:gd name="T48" fmla="*/ 345 w 526"/>
                <a:gd name="T49" fmla="*/ 108 h 275"/>
                <a:gd name="T50" fmla="*/ 280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5 w 718"/>
                <a:gd name="T17" fmla="*/ 228 h 306"/>
                <a:gd name="T18" fmla="*/ 131 w 718"/>
                <a:gd name="T19" fmla="*/ 228 h 306"/>
                <a:gd name="T20" fmla="*/ 149 w 718"/>
                <a:gd name="T21" fmla="*/ 222 h 306"/>
                <a:gd name="T22" fmla="*/ 173 w 718"/>
                <a:gd name="T23" fmla="*/ 216 h 306"/>
                <a:gd name="T24" fmla="*/ 203 w 718"/>
                <a:gd name="T25" fmla="*/ 204 h 306"/>
                <a:gd name="T26" fmla="*/ 280 w 718"/>
                <a:gd name="T27" fmla="*/ 180 h 306"/>
                <a:gd name="T28" fmla="*/ 381 w 718"/>
                <a:gd name="T29" fmla="*/ 156 h 306"/>
                <a:gd name="T30" fmla="*/ 471 w 718"/>
                <a:gd name="T31" fmla="*/ 126 h 306"/>
                <a:gd name="T32" fmla="*/ 554 w 718"/>
                <a:gd name="T33" fmla="*/ 102 h 306"/>
                <a:gd name="T34" fmla="*/ 584 w 718"/>
                <a:gd name="T35" fmla="*/ 90 h 306"/>
                <a:gd name="T36" fmla="*/ 619 w 718"/>
                <a:gd name="T37" fmla="*/ 84 h 306"/>
                <a:gd name="T38" fmla="*/ 637 w 718"/>
                <a:gd name="T39" fmla="*/ 78 h 306"/>
                <a:gd name="T40" fmla="*/ 643 w 718"/>
                <a:gd name="T41" fmla="*/ 72 h 306"/>
                <a:gd name="T42" fmla="*/ 649 w 718"/>
                <a:gd name="T43" fmla="*/ 66 h 306"/>
                <a:gd name="T44" fmla="*/ 667 w 718"/>
                <a:gd name="T45" fmla="*/ 60 h 306"/>
                <a:gd name="T46" fmla="*/ 709 w 718"/>
                <a:gd name="T47" fmla="*/ 30 h 306"/>
                <a:gd name="T48" fmla="*/ 727 w 718"/>
                <a:gd name="T49" fmla="*/ 18 h 306"/>
                <a:gd name="T50" fmla="*/ 733 w 718"/>
                <a:gd name="T51" fmla="*/ 6 h 306"/>
                <a:gd name="T52" fmla="*/ 727 w 718"/>
                <a:gd name="T53" fmla="*/ 0 h 306"/>
                <a:gd name="T54" fmla="*/ 703 w 718"/>
                <a:gd name="T55" fmla="*/ 0 h 306"/>
                <a:gd name="T56" fmla="*/ 643 w 718"/>
                <a:gd name="T57" fmla="*/ 0 h 306"/>
                <a:gd name="T58" fmla="*/ 590 w 718"/>
                <a:gd name="T59" fmla="*/ 0 h 306"/>
                <a:gd name="T60" fmla="*/ 554 w 718"/>
                <a:gd name="T61" fmla="*/ 0 h 306"/>
                <a:gd name="T62" fmla="*/ 524 w 718"/>
                <a:gd name="T63" fmla="*/ 18 h 306"/>
                <a:gd name="T64" fmla="*/ 495 w 718"/>
                <a:gd name="T65" fmla="*/ 42 h 306"/>
                <a:gd name="T66" fmla="*/ 477 w 718"/>
                <a:gd name="T67" fmla="*/ 54 h 306"/>
                <a:gd name="T68" fmla="*/ 459 w 718"/>
                <a:gd name="T69" fmla="*/ 60 h 306"/>
                <a:gd name="T70" fmla="*/ 435 w 718"/>
                <a:gd name="T71" fmla="*/ 60 h 306"/>
                <a:gd name="T72" fmla="*/ 399 w 718"/>
                <a:gd name="T73" fmla="*/ 66 h 306"/>
                <a:gd name="T74" fmla="*/ 352 w 718"/>
                <a:gd name="T75" fmla="*/ 84 h 306"/>
                <a:gd name="T76" fmla="*/ 316 w 718"/>
                <a:gd name="T77" fmla="*/ 108 h 306"/>
                <a:gd name="T78" fmla="*/ 292 w 718"/>
                <a:gd name="T79" fmla="*/ 126 h 306"/>
                <a:gd name="T80" fmla="*/ 280 w 718"/>
                <a:gd name="T81" fmla="*/ 132 h 306"/>
                <a:gd name="T82" fmla="*/ 262 w 718"/>
                <a:gd name="T83" fmla="*/ 138 h 306"/>
                <a:gd name="T84" fmla="*/ 226 w 718"/>
                <a:gd name="T85" fmla="*/ 138 h 306"/>
                <a:gd name="T86" fmla="*/ 191 w 718"/>
                <a:gd name="T87" fmla="*/ 138 h 306"/>
                <a:gd name="T88" fmla="*/ 185 w 718"/>
                <a:gd name="T89" fmla="*/ 138 h 306"/>
                <a:gd name="T90" fmla="*/ 179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69 w 2392"/>
                <a:gd name="T1" fmla="*/ 54 h 881"/>
                <a:gd name="T2" fmla="*/ 2224 w 2392"/>
                <a:gd name="T3" fmla="*/ 54 h 881"/>
                <a:gd name="T4" fmla="*/ 2182 w 2392"/>
                <a:gd name="T5" fmla="*/ 66 h 881"/>
                <a:gd name="T6" fmla="*/ 2056 w 2392"/>
                <a:gd name="T7" fmla="*/ 101 h 881"/>
                <a:gd name="T8" fmla="*/ 1991 w 2392"/>
                <a:gd name="T9" fmla="*/ 119 h 881"/>
                <a:gd name="T10" fmla="*/ 1890 w 2392"/>
                <a:gd name="T11" fmla="*/ 167 h 881"/>
                <a:gd name="T12" fmla="*/ 1866 w 2392"/>
                <a:gd name="T13" fmla="*/ 245 h 881"/>
                <a:gd name="T14" fmla="*/ 1872 w 2392"/>
                <a:gd name="T15" fmla="*/ 305 h 881"/>
                <a:gd name="T16" fmla="*/ 1788 w 2392"/>
                <a:gd name="T17" fmla="*/ 317 h 881"/>
                <a:gd name="T18" fmla="*/ 1622 w 2392"/>
                <a:gd name="T19" fmla="*/ 263 h 881"/>
                <a:gd name="T20" fmla="*/ 1532 w 2392"/>
                <a:gd name="T21" fmla="*/ 257 h 881"/>
                <a:gd name="T22" fmla="*/ 1424 w 2392"/>
                <a:gd name="T23" fmla="*/ 311 h 881"/>
                <a:gd name="T24" fmla="*/ 1356 w 2392"/>
                <a:gd name="T25" fmla="*/ 353 h 881"/>
                <a:gd name="T26" fmla="*/ 1330 w 2392"/>
                <a:gd name="T27" fmla="*/ 359 h 881"/>
                <a:gd name="T28" fmla="*/ 1234 w 2392"/>
                <a:gd name="T29" fmla="*/ 371 h 881"/>
                <a:gd name="T30" fmla="*/ 1180 w 2392"/>
                <a:gd name="T31" fmla="*/ 365 h 881"/>
                <a:gd name="T32" fmla="*/ 1073 w 2392"/>
                <a:gd name="T33" fmla="*/ 371 h 881"/>
                <a:gd name="T34" fmla="*/ 972 w 2392"/>
                <a:gd name="T35" fmla="*/ 383 h 881"/>
                <a:gd name="T36" fmla="*/ 936 w 2392"/>
                <a:gd name="T37" fmla="*/ 401 h 881"/>
                <a:gd name="T38" fmla="*/ 834 w 2392"/>
                <a:gd name="T39" fmla="*/ 419 h 881"/>
                <a:gd name="T40" fmla="*/ 793 w 2392"/>
                <a:gd name="T41" fmla="*/ 419 h 881"/>
                <a:gd name="T42" fmla="*/ 674 w 2392"/>
                <a:gd name="T43" fmla="*/ 437 h 881"/>
                <a:gd name="T44" fmla="*/ 608 w 2392"/>
                <a:gd name="T45" fmla="*/ 473 h 881"/>
                <a:gd name="T46" fmla="*/ 513 w 2392"/>
                <a:gd name="T47" fmla="*/ 467 h 881"/>
                <a:gd name="T48" fmla="*/ 436 w 2392"/>
                <a:gd name="T49" fmla="*/ 491 h 881"/>
                <a:gd name="T50" fmla="*/ 418 w 2392"/>
                <a:gd name="T51" fmla="*/ 539 h 881"/>
                <a:gd name="T52" fmla="*/ 352 w 2392"/>
                <a:gd name="T53" fmla="*/ 569 h 881"/>
                <a:gd name="T54" fmla="*/ 227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8 w 2392"/>
                <a:gd name="T65" fmla="*/ 653 h 881"/>
                <a:gd name="T66" fmla="*/ 483 w 2392"/>
                <a:gd name="T67" fmla="*/ 569 h 881"/>
                <a:gd name="T68" fmla="*/ 578 w 2392"/>
                <a:gd name="T69" fmla="*/ 521 h 881"/>
                <a:gd name="T70" fmla="*/ 656 w 2392"/>
                <a:gd name="T71" fmla="*/ 515 h 881"/>
                <a:gd name="T72" fmla="*/ 888 w 2392"/>
                <a:gd name="T73" fmla="*/ 461 h 881"/>
                <a:gd name="T74" fmla="*/ 1168 w 2392"/>
                <a:gd name="T75" fmla="*/ 425 h 881"/>
                <a:gd name="T76" fmla="*/ 1312 w 2392"/>
                <a:gd name="T77" fmla="*/ 461 h 881"/>
                <a:gd name="T78" fmla="*/ 1442 w 2392"/>
                <a:gd name="T79" fmla="*/ 533 h 881"/>
                <a:gd name="T80" fmla="*/ 1460 w 2392"/>
                <a:gd name="T81" fmla="*/ 617 h 881"/>
                <a:gd name="T82" fmla="*/ 1401 w 2392"/>
                <a:gd name="T83" fmla="*/ 653 h 881"/>
                <a:gd name="T84" fmla="*/ 1246 w 2392"/>
                <a:gd name="T85" fmla="*/ 701 h 881"/>
                <a:gd name="T86" fmla="*/ 1132 w 2392"/>
                <a:gd name="T87" fmla="*/ 755 h 881"/>
                <a:gd name="T88" fmla="*/ 1085 w 2392"/>
                <a:gd name="T89" fmla="*/ 809 h 881"/>
                <a:gd name="T90" fmla="*/ 1097 w 2392"/>
                <a:gd name="T91" fmla="*/ 869 h 881"/>
                <a:gd name="T92" fmla="*/ 1126 w 2392"/>
                <a:gd name="T93" fmla="*/ 881 h 881"/>
                <a:gd name="T94" fmla="*/ 1228 w 2392"/>
                <a:gd name="T95" fmla="*/ 869 h 881"/>
                <a:gd name="T96" fmla="*/ 1413 w 2392"/>
                <a:gd name="T97" fmla="*/ 857 h 881"/>
                <a:gd name="T98" fmla="*/ 1466 w 2392"/>
                <a:gd name="T99" fmla="*/ 851 h 881"/>
                <a:gd name="T100" fmla="*/ 1508 w 2392"/>
                <a:gd name="T101" fmla="*/ 833 h 881"/>
                <a:gd name="T102" fmla="*/ 1705 w 2392"/>
                <a:gd name="T103" fmla="*/ 743 h 881"/>
                <a:gd name="T104" fmla="*/ 1836 w 2392"/>
                <a:gd name="T105" fmla="*/ 689 h 881"/>
                <a:gd name="T106" fmla="*/ 1914 w 2392"/>
                <a:gd name="T107" fmla="*/ 581 h 881"/>
                <a:gd name="T108" fmla="*/ 2074 w 2392"/>
                <a:gd name="T109" fmla="*/ 389 h 881"/>
                <a:gd name="T110" fmla="*/ 2242 w 2392"/>
                <a:gd name="T111" fmla="*/ 269 h 881"/>
                <a:gd name="T112" fmla="*/ 2289 w 2392"/>
                <a:gd name="T113" fmla="*/ 239 h 881"/>
                <a:gd name="T114" fmla="*/ 2432 w 2392"/>
                <a:gd name="T115" fmla="*/ 0 h 881"/>
                <a:gd name="T116" fmla="*/ 2342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3570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23571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4277B-61D2-4F43-A1EE-26D77E2A3E1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61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1F771-6310-463F-BA27-A74C9B8A722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98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7C79F-2980-458D-8F8A-0393719F06AD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23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6801A-A981-4D49-9B9D-C31AE74036C6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3494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36E47-5B0E-4C7E-9024-01336C25C124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870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72D90-1A16-4334-8FE1-FF485E18909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111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61756-143C-47C2-BCB2-E63D267F7A63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987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3465-2AC1-48B6-9E9E-2219D843DB6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0882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05D48-59D6-40C2-BA38-8CCC30262561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38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248C9-7D84-4796-8BCD-61BB274DE25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4696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E7A33-C4AB-4B9C-9847-4D100D75DA39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151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2B2A0-5CB6-4DF5-8337-3AD3BDE12B04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740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A493F-6650-4A6A-898F-52F651D6BC4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1565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40AE8-E9DF-426F-B915-7ACB1525DE90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30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D5651-B4A1-4AF7-ADAF-B0246A0CE68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545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33A65-C9CE-4823-B050-5D637C70DFA3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6297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0 w 185"/>
                <a:gd name="T1" fmla="*/ 0 h 120"/>
                <a:gd name="T2" fmla="*/ 190 w 185"/>
                <a:gd name="T3" fmla="*/ 6 h 120"/>
                <a:gd name="T4" fmla="*/ 190 w 185"/>
                <a:gd name="T5" fmla="*/ 18 h 120"/>
                <a:gd name="T6" fmla="*/ 190 w 185"/>
                <a:gd name="T7" fmla="*/ 36 h 120"/>
                <a:gd name="T8" fmla="*/ 184 w 185"/>
                <a:gd name="T9" fmla="*/ 54 h 120"/>
                <a:gd name="T10" fmla="*/ 166 w 185"/>
                <a:gd name="T11" fmla="*/ 72 h 120"/>
                <a:gd name="T12" fmla="*/ 142 w 185"/>
                <a:gd name="T13" fmla="*/ 96 h 120"/>
                <a:gd name="T14" fmla="*/ 106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0 w 185"/>
                <a:gd name="T29" fmla="*/ 0 h 120"/>
                <a:gd name="T30" fmla="*/ 190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2 w 526"/>
                <a:gd name="T17" fmla="*/ 179 h 275"/>
                <a:gd name="T18" fmla="*/ 214 w 526"/>
                <a:gd name="T19" fmla="*/ 143 h 275"/>
                <a:gd name="T20" fmla="*/ 256 w 526"/>
                <a:gd name="T21" fmla="*/ 120 h 275"/>
                <a:gd name="T22" fmla="*/ 304 w 526"/>
                <a:gd name="T23" fmla="*/ 96 h 275"/>
                <a:gd name="T24" fmla="*/ 403 w 526"/>
                <a:gd name="T25" fmla="*/ 48 h 275"/>
                <a:gd name="T26" fmla="*/ 452 w 526"/>
                <a:gd name="T27" fmla="*/ 30 h 275"/>
                <a:gd name="T28" fmla="*/ 488 w 526"/>
                <a:gd name="T29" fmla="*/ 12 h 275"/>
                <a:gd name="T30" fmla="*/ 512 w 526"/>
                <a:gd name="T31" fmla="*/ 6 h 275"/>
                <a:gd name="T32" fmla="*/ 530 w 526"/>
                <a:gd name="T33" fmla="*/ 0 h 275"/>
                <a:gd name="T34" fmla="*/ 536 w 526"/>
                <a:gd name="T35" fmla="*/ 0 h 275"/>
                <a:gd name="T36" fmla="*/ 530 w 526"/>
                <a:gd name="T37" fmla="*/ 6 h 275"/>
                <a:gd name="T38" fmla="*/ 518 w 526"/>
                <a:gd name="T39" fmla="*/ 12 h 275"/>
                <a:gd name="T40" fmla="*/ 494 w 526"/>
                <a:gd name="T41" fmla="*/ 24 h 275"/>
                <a:gd name="T42" fmla="*/ 470 w 526"/>
                <a:gd name="T43" fmla="*/ 42 h 275"/>
                <a:gd name="T44" fmla="*/ 446 w 526"/>
                <a:gd name="T45" fmla="*/ 54 h 275"/>
                <a:gd name="T46" fmla="*/ 403 w 526"/>
                <a:gd name="T47" fmla="*/ 78 h 275"/>
                <a:gd name="T48" fmla="*/ 345 w 526"/>
                <a:gd name="T49" fmla="*/ 108 h 275"/>
                <a:gd name="T50" fmla="*/ 280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5 w 718"/>
                <a:gd name="T17" fmla="*/ 228 h 306"/>
                <a:gd name="T18" fmla="*/ 131 w 718"/>
                <a:gd name="T19" fmla="*/ 228 h 306"/>
                <a:gd name="T20" fmla="*/ 149 w 718"/>
                <a:gd name="T21" fmla="*/ 222 h 306"/>
                <a:gd name="T22" fmla="*/ 173 w 718"/>
                <a:gd name="T23" fmla="*/ 216 h 306"/>
                <a:gd name="T24" fmla="*/ 203 w 718"/>
                <a:gd name="T25" fmla="*/ 204 h 306"/>
                <a:gd name="T26" fmla="*/ 280 w 718"/>
                <a:gd name="T27" fmla="*/ 180 h 306"/>
                <a:gd name="T28" fmla="*/ 381 w 718"/>
                <a:gd name="T29" fmla="*/ 156 h 306"/>
                <a:gd name="T30" fmla="*/ 471 w 718"/>
                <a:gd name="T31" fmla="*/ 126 h 306"/>
                <a:gd name="T32" fmla="*/ 554 w 718"/>
                <a:gd name="T33" fmla="*/ 102 h 306"/>
                <a:gd name="T34" fmla="*/ 584 w 718"/>
                <a:gd name="T35" fmla="*/ 90 h 306"/>
                <a:gd name="T36" fmla="*/ 619 w 718"/>
                <a:gd name="T37" fmla="*/ 84 h 306"/>
                <a:gd name="T38" fmla="*/ 637 w 718"/>
                <a:gd name="T39" fmla="*/ 78 h 306"/>
                <a:gd name="T40" fmla="*/ 643 w 718"/>
                <a:gd name="T41" fmla="*/ 72 h 306"/>
                <a:gd name="T42" fmla="*/ 649 w 718"/>
                <a:gd name="T43" fmla="*/ 66 h 306"/>
                <a:gd name="T44" fmla="*/ 667 w 718"/>
                <a:gd name="T45" fmla="*/ 60 h 306"/>
                <a:gd name="T46" fmla="*/ 709 w 718"/>
                <a:gd name="T47" fmla="*/ 30 h 306"/>
                <a:gd name="T48" fmla="*/ 727 w 718"/>
                <a:gd name="T49" fmla="*/ 18 h 306"/>
                <a:gd name="T50" fmla="*/ 733 w 718"/>
                <a:gd name="T51" fmla="*/ 6 h 306"/>
                <a:gd name="T52" fmla="*/ 727 w 718"/>
                <a:gd name="T53" fmla="*/ 0 h 306"/>
                <a:gd name="T54" fmla="*/ 703 w 718"/>
                <a:gd name="T55" fmla="*/ 0 h 306"/>
                <a:gd name="T56" fmla="*/ 643 w 718"/>
                <a:gd name="T57" fmla="*/ 0 h 306"/>
                <a:gd name="T58" fmla="*/ 590 w 718"/>
                <a:gd name="T59" fmla="*/ 0 h 306"/>
                <a:gd name="T60" fmla="*/ 554 w 718"/>
                <a:gd name="T61" fmla="*/ 0 h 306"/>
                <a:gd name="T62" fmla="*/ 524 w 718"/>
                <a:gd name="T63" fmla="*/ 18 h 306"/>
                <a:gd name="T64" fmla="*/ 495 w 718"/>
                <a:gd name="T65" fmla="*/ 42 h 306"/>
                <a:gd name="T66" fmla="*/ 477 w 718"/>
                <a:gd name="T67" fmla="*/ 54 h 306"/>
                <a:gd name="T68" fmla="*/ 459 w 718"/>
                <a:gd name="T69" fmla="*/ 60 h 306"/>
                <a:gd name="T70" fmla="*/ 435 w 718"/>
                <a:gd name="T71" fmla="*/ 60 h 306"/>
                <a:gd name="T72" fmla="*/ 399 w 718"/>
                <a:gd name="T73" fmla="*/ 66 h 306"/>
                <a:gd name="T74" fmla="*/ 352 w 718"/>
                <a:gd name="T75" fmla="*/ 84 h 306"/>
                <a:gd name="T76" fmla="*/ 316 w 718"/>
                <a:gd name="T77" fmla="*/ 108 h 306"/>
                <a:gd name="T78" fmla="*/ 292 w 718"/>
                <a:gd name="T79" fmla="*/ 126 h 306"/>
                <a:gd name="T80" fmla="*/ 280 w 718"/>
                <a:gd name="T81" fmla="*/ 132 h 306"/>
                <a:gd name="T82" fmla="*/ 262 w 718"/>
                <a:gd name="T83" fmla="*/ 138 h 306"/>
                <a:gd name="T84" fmla="*/ 226 w 718"/>
                <a:gd name="T85" fmla="*/ 138 h 306"/>
                <a:gd name="T86" fmla="*/ 191 w 718"/>
                <a:gd name="T87" fmla="*/ 138 h 306"/>
                <a:gd name="T88" fmla="*/ 185 w 718"/>
                <a:gd name="T89" fmla="*/ 138 h 306"/>
                <a:gd name="T90" fmla="*/ 179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69 w 2392"/>
                <a:gd name="T1" fmla="*/ 54 h 881"/>
                <a:gd name="T2" fmla="*/ 2224 w 2392"/>
                <a:gd name="T3" fmla="*/ 54 h 881"/>
                <a:gd name="T4" fmla="*/ 2182 w 2392"/>
                <a:gd name="T5" fmla="*/ 66 h 881"/>
                <a:gd name="T6" fmla="*/ 2056 w 2392"/>
                <a:gd name="T7" fmla="*/ 101 h 881"/>
                <a:gd name="T8" fmla="*/ 1991 w 2392"/>
                <a:gd name="T9" fmla="*/ 119 h 881"/>
                <a:gd name="T10" fmla="*/ 1890 w 2392"/>
                <a:gd name="T11" fmla="*/ 167 h 881"/>
                <a:gd name="T12" fmla="*/ 1866 w 2392"/>
                <a:gd name="T13" fmla="*/ 245 h 881"/>
                <a:gd name="T14" fmla="*/ 1872 w 2392"/>
                <a:gd name="T15" fmla="*/ 305 h 881"/>
                <a:gd name="T16" fmla="*/ 1788 w 2392"/>
                <a:gd name="T17" fmla="*/ 317 h 881"/>
                <a:gd name="T18" fmla="*/ 1622 w 2392"/>
                <a:gd name="T19" fmla="*/ 263 h 881"/>
                <a:gd name="T20" fmla="*/ 1532 w 2392"/>
                <a:gd name="T21" fmla="*/ 257 h 881"/>
                <a:gd name="T22" fmla="*/ 1424 w 2392"/>
                <a:gd name="T23" fmla="*/ 311 h 881"/>
                <a:gd name="T24" fmla="*/ 1356 w 2392"/>
                <a:gd name="T25" fmla="*/ 353 h 881"/>
                <a:gd name="T26" fmla="*/ 1330 w 2392"/>
                <a:gd name="T27" fmla="*/ 359 h 881"/>
                <a:gd name="T28" fmla="*/ 1234 w 2392"/>
                <a:gd name="T29" fmla="*/ 371 h 881"/>
                <a:gd name="T30" fmla="*/ 1180 w 2392"/>
                <a:gd name="T31" fmla="*/ 365 h 881"/>
                <a:gd name="T32" fmla="*/ 1073 w 2392"/>
                <a:gd name="T33" fmla="*/ 371 h 881"/>
                <a:gd name="T34" fmla="*/ 972 w 2392"/>
                <a:gd name="T35" fmla="*/ 383 h 881"/>
                <a:gd name="T36" fmla="*/ 936 w 2392"/>
                <a:gd name="T37" fmla="*/ 401 h 881"/>
                <a:gd name="T38" fmla="*/ 834 w 2392"/>
                <a:gd name="T39" fmla="*/ 419 h 881"/>
                <a:gd name="T40" fmla="*/ 793 w 2392"/>
                <a:gd name="T41" fmla="*/ 419 h 881"/>
                <a:gd name="T42" fmla="*/ 674 w 2392"/>
                <a:gd name="T43" fmla="*/ 437 h 881"/>
                <a:gd name="T44" fmla="*/ 608 w 2392"/>
                <a:gd name="T45" fmla="*/ 473 h 881"/>
                <a:gd name="T46" fmla="*/ 513 w 2392"/>
                <a:gd name="T47" fmla="*/ 467 h 881"/>
                <a:gd name="T48" fmla="*/ 436 w 2392"/>
                <a:gd name="T49" fmla="*/ 491 h 881"/>
                <a:gd name="T50" fmla="*/ 418 w 2392"/>
                <a:gd name="T51" fmla="*/ 539 h 881"/>
                <a:gd name="T52" fmla="*/ 352 w 2392"/>
                <a:gd name="T53" fmla="*/ 569 h 881"/>
                <a:gd name="T54" fmla="*/ 227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8 w 2392"/>
                <a:gd name="T65" fmla="*/ 653 h 881"/>
                <a:gd name="T66" fmla="*/ 483 w 2392"/>
                <a:gd name="T67" fmla="*/ 569 h 881"/>
                <a:gd name="T68" fmla="*/ 578 w 2392"/>
                <a:gd name="T69" fmla="*/ 521 h 881"/>
                <a:gd name="T70" fmla="*/ 656 w 2392"/>
                <a:gd name="T71" fmla="*/ 515 h 881"/>
                <a:gd name="T72" fmla="*/ 888 w 2392"/>
                <a:gd name="T73" fmla="*/ 461 h 881"/>
                <a:gd name="T74" fmla="*/ 1168 w 2392"/>
                <a:gd name="T75" fmla="*/ 425 h 881"/>
                <a:gd name="T76" fmla="*/ 1312 w 2392"/>
                <a:gd name="T77" fmla="*/ 461 h 881"/>
                <a:gd name="T78" fmla="*/ 1442 w 2392"/>
                <a:gd name="T79" fmla="*/ 533 h 881"/>
                <a:gd name="T80" fmla="*/ 1460 w 2392"/>
                <a:gd name="T81" fmla="*/ 617 h 881"/>
                <a:gd name="T82" fmla="*/ 1401 w 2392"/>
                <a:gd name="T83" fmla="*/ 653 h 881"/>
                <a:gd name="T84" fmla="*/ 1246 w 2392"/>
                <a:gd name="T85" fmla="*/ 701 h 881"/>
                <a:gd name="T86" fmla="*/ 1132 w 2392"/>
                <a:gd name="T87" fmla="*/ 755 h 881"/>
                <a:gd name="T88" fmla="*/ 1085 w 2392"/>
                <a:gd name="T89" fmla="*/ 809 h 881"/>
                <a:gd name="T90" fmla="*/ 1097 w 2392"/>
                <a:gd name="T91" fmla="*/ 869 h 881"/>
                <a:gd name="T92" fmla="*/ 1126 w 2392"/>
                <a:gd name="T93" fmla="*/ 881 h 881"/>
                <a:gd name="T94" fmla="*/ 1228 w 2392"/>
                <a:gd name="T95" fmla="*/ 869 h 881"/>
                <a:gd name="T96" fmla="*/ 1413 w 2392"/>
                <a:gd name="T97" fmla="*/ 857 h 881"/>
                <a:gd name="T98" fmla="*/ 1466 w 2392"/>
                <a:gd name="T99" fmla="*/ 851 h 881"/>
                <a:gd name="T100" fmla="*/ 1508 w 2392"/>
                <a:gd name="T101" fmla="*/ 833 h 881"/>
                <a:gd name="T102" fmla="*/ 1705 w 2392"/>
                <a:gd name="T103" fmla="*/ 743 h 881"/>
                <a:gd name="T104" fmla="*/ 1836 w 2392"/>
                <a:gd name="T105" fmla="*/ 689 h 881"/>
                <a:gd name="T106" fmla="*/ 1914 w 2392"/>
                <a:gd name="T107" fmla="*/ 581 h 881"/>
                <a:gd name="T108" fmla="*/ 2074 w 2392"/>
                <a:gd name="T109" fmla="*/ 389 h 881"/>
                <a:gd name="T110" fmla="*/ 2242 w 2392"/>
                <a:gd name="T111" fmla="*/ 269 h 881"/>
                <a:gd name="T112" fmla="*/ 2289 w 2392"/>
                <a:gd name="T113" fmla="*/ 239 h 881"/>
                <a:gd name="T114" fmla="*/ 2432 w 2392"/>
                <a:gd name="T115" fmla="*/ 0 h 881"/>
                <a:gd name="T116" fmla="*/ 2342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3570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23571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4277B-61D2-4F43-A1EE-26D77E2A3E1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467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1F771-6310-463F-BA27-A74C9B8A722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6063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7C79F-2980-458D-8F8A-0393719F06AD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743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6801A-A981-4D49-9B9D-C31AE74036C6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628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36E47-5B0E-4C7E-9024-01336C25C124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392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72D90-1A16-4334-8FE1-FF485E18909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081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61756-143C-47C2-BCB2-E63D267F7A63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8591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3465-2AC1-48B6-9E9E-2219D843DB6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0900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05D48-59D6-40C2-BA38-8CCC30262561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506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248C9-7D84-4796-8BCD-61BB274DE25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314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E7A33-C4AB-4B9C-9847-4D100D75DA39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853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2B2A0-5CB6-4DF5-8337-3AD3BDE12B04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3797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A493F-6650-4A6A-898F-52F651D6BC4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7386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40AE8-E9DF-426F-B915-7ACB1525DE90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6212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D5651-B4A1-4AF7-ADAF-B0246A0CE68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49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33A65-C9CE-4823-B050-5D637C70DFA3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428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18787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8790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8 w 185"/>
                <a:gd name="T1" fmla="*/ 0 h 120"/>
                <a:gd name="T2" fmla="*/ 188 w 185"/>
                <a:gd name="T3" fmla="*/ 6 h 120"/>
                <a:gd name="T4" fmla="*/ 188 w 185"/>
                <a:gd name="T5" fmla="*/ 18 h 120"/>
                <a:gd name="T6" fmla="*/ 188 w 185"/>
                <a:gd name="T7" fmla="*/ 36 h 120"/>
                <a:gd name="T8" fmla="*/ 182 w 185"/>
                <a:gd name="T9" fmla="*/ 54 h 120"/>
                <a:gd name="T10" fmla="*/ 164 w 185"/>
                <a:gd name="T11" fmla="*/ 72 h 120"/>
                <a:gd name="T12" fmla="*/ 140 w 185"/>
                <a:gd name="T13" fmla="*/ 96 h 120"/>
                <a:gd name="T14" fmla="*/ 104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8 w 185"/>
                <a:gd name="T29" fmla="*/ 0 h 120"/>
                <a:gd name="T30" fmla="*/ 188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0 w 526"/>
                <a:gd name="T17" fmla="*/ 179 h 275"/>
                <a:gd name="T18" fmla="*/ 212 w 526"/>
                <a:gd name="T19" fmla="*/ 143 h 275"/>
                <a:gd name="T20" fmla="*/ 254 w 526"/>
                <a:gd name="T21" fmla="*/ 120 h 275"/>
                <a:gd name="T22" fmla="*/ 302 w 526"/>
                <a:gd name="T23" fmla="*/ 96 h 275"/>
                <a:gd name="T24" fmla="*/ 399 w 526"/>
                <a:gd name="T25" fmla="*/ 48 h 275"/>
                <a:gd name="T26" fmla="*/ 448 w 526"/>
                <a:gd name="T27" fmla="*/ 30 h 275"/>
                <a:gd name="T28" fmla="*/ 484 w 526"/>
                <a:gd name="T29" fmla="*/ 12 h 275"/>
                <a:gd name="T30" fmla="*/ 508 w 526"/>
                <a:gd name="T31" fmla="*/ 6 h 275"/>
                <a:gd name="T32" fmla="*/ 526 w 526"/>
                <a:gd name="T33" fmla="*/ 0 h 275"/>
                <a:gd name="T34" fmla="*/ 532 w 526"/>
                <a:gd name="T35" fmla="*/ 0 h 275"/>
                <a:gd name="T36" fmla="*/ 526 w 526"/>
                <a:gd name="T37" fmla="*/ 6 h 275"/>
                <a:gd name="T38" fmla="*/ 514 w 526"/>
                <a:gd name="T39" fmla="*/ 12 h 275"/>
                <a:gd name="T40" fmla="*/ 490 w 526"/>
                <a:gd name="T41" fmla="*/ 24 h 275"/>
                <a:gd name="T42" fmla="*/ 466 w 526"/>
                <a:gd name="T43" fmla="*/ 42 h 275"/>
                <a:gd name="T44" fmla="*/ 442 w 526"/>
                <a:gd name="T45" fmla="*/ 54 h 275"/>
                <a:gd name="T46" fmla="*/ 399 w 526"/>
                <a:gd name="T47" fmla="*/ 78 h 275"/>
                <a:gd name="T48" fmla="*/ 343 w 526"/>
                <a:gd name="T49" fmla="*/ 108 h 275"/>
                <a:gd name="T50" fmla="*/ 278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3 w 718"/>
                <a:gd name="T17" fmla="*/ 228 h 306"/>
                <a:gd name="T18" fmla="*/ 129 w 718"/>
                <a:gd name="T19" fmla="*/ 228 h 306"/>
                <a:gd name="T20" fmla="*/ 147 w 718"/>
                <a:gd name="T21" fmla="*/ 222 h 306"/>
                <a:gd name="T22" fmla="*/ 171 w 718"/>
                <a:gd name="T23" fmla="*/ 216 h 306"/>
                <a:gd name="T24" fmla="*/ 201 w 718"/>
                <a:gd name="T25" fmla="*/ 204 h 306"/>
                <a:gd name="T26" fmla="*/ 278 w 718"/>
                <a:gd name="T27" fmla="*/ 180 h 306"/>
                <a:gd name="T28" fmla="*/ 377 w 718"/>
                <a:gd name="T29" fmla="*/ 156 h 306"/>
                <a:gd name="T30" fmla="*/ 467 w 718"/>
                <a:gd name="T31" fmla="*/ 126 h 306"/>
                <a:gd name="T32" fmla="*/ 550 w 718"/>
                <a:gd name="T33" fmla="*/ 102 h 306"/>
                <a:gd name="T34" fmla="*/ 580 w 718"/>
                <a:gd name="T35" fmla="*/ 90 h 306"/>
                <a:gd name="T36" fmla="*/ 613 w 718"/>
                <a:gd name="T37" fmla="*/ 84 h 306"/>
                <a:gd name="T38" fmla="*/ 631 w 718"/>
                <a:gd name="T39" fmla="*/ 78 h 306"/>
                <a:gd name="T40" fmla="*/ 637 w 718"/>
                <a:gd name="T41" fmla="*/ 72 h 306"/>
                <a:gd name="T42" fmla="*/ 643 w 718"/>
                <a:gd name="T43" fmla="*/ 66 h 306"/>
                <a:gd name="T44" fmla="*/ 661 w 718"/>
                <a:gd name="T45" fmla="*/ 60 h 306"/>
                <a:gd name="T46" fmla="*/ 703 w 718"/>
                <a:gd name="T47" fmla="*/ 30 h 306"/>
                <a:gd name="T48" fmla="*/ 721 w 718"/>
                <a:gd name="T49" fmla="*/ 18 h 306"/>
                <a:gd name="T50" fmla="*/ 727 w 718"/>
                <a:gd name="T51" fmla="*/ 6 h 306"/>
                <a:gd name="T52" fmla="*/ 721 w 718"/>
                <a:gd name="T53" fmla="*/ 0 h 306"/>
                <a:gd name="T54" fmla="*/ 697 w 718"/>
                <a:gd name="T55" fmla="*/ 0 h 306"/>
                <a:gd name="T56" fmla="*/ 637 w 718"/>
                <a:gd name="T57" fmla="*/ 0 h 306"/>
                <a:gd name="T58" fmla="*/ 586 w 718"/>
                <a:gd name="T59" fmla="*/ 0 h 306"/>
                <a:gd name="T60" fmla="*/ 550 w 718"/>
                <a:gd name="T61" fmla="*/ 0 h 306"/>
                <a:gd name="T62" fmla="*/ 520 w 718"/>
                <a:gd name="T63" fmla="*/ 18 h 306"/>
                <a:gd name="T64" fmla="*/ 491 w 718"/>
                <a:gd name="T65" fmla="*/ 42 h 306"/>
                <a:gd name="T66" fmla="*/ 473 w 718"/>
                <a:gd name="T67" fmla="*/ 54 h 306"/>
                <a:gd name="T68" fmla="*/ 455 w 718"/>
                <a:gd name="T69" fmla="*/ 60 h 306"/>
                <a:gd name="T70" fmla="*/ 431 w 718"/>
                <a:gd name="T71" fmla="*/ 60 h 306"/>
                <a:gd name="T72" fmla="*/ 395 w 718"/>
                <a:gd name="T73" fmla="*/ 66 h 306"/>
                <a:gd name="T74" fmla="*/ 350 w 718"/>
                <a:gd name="T75" fmla="*/ 84 h 306"/>
                <a:gd name="T76" fmla="*/ 314 w 718"/>
                <a:gd name="T77" fmla="*/ 108 h 306"/>
                <a:gd name="T78" fmla="*/ 290 w 718"/>
                <a:gd name="T79" fmla="*/ 126 h 306"/>
                <a:gd name="T80" fmla="*/ 278 w 718"/>
                <a:gd name="T81" fmla="*/ 132 h 306"/>
                <a:gd name="T82" fmla="*/ 260 w 718"/>
                <a:gd name="T83" fmla="*/ 138 h 306"/>
                <a:gd name="T84" fmla="*/ 224 w 718"/>
                <a:gd name="T85" fmla="*/ 138 h 306"/>
                <a:gd name="T86" fmla="*/ 189 w 718"/>
                <a:gd name="T87" fmla="*/ 138 h 306"/>
                <a:gd name="T88" fmla="*/ 183 w 718"/>
                <a:gd name="T89" fmla="*/ 138 h 306"/>
                <a:gd name="T90" fmla="*/ 177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53 w 2392"/>
                <a:gd name="T1" fmla="*/ 54 h 881"/>
                <a:gd name="T2" fmla="*/ 2210 w 2392"/>
                <a:gd name="T3" fmla="*/ 54 h 881"/>
                <a:gd name="T4" fmla="*/ 2168 w 2392"/>
                <a:gd name="T5" fmla="*/ 66 h 881"/>
                <a:gd name="T6" fmla="*/ 2042 w 2392"/>
                <a:gd name="T7" fmla="*/ 101 h 881"/>
                <a:gd name="T8" fmla="*/ 1977 w 2392"/>
                <a:gd name="T9" fmla="*/ 119 h 881"/>
                <a:gd name="T10" fmla="*/ 1878 w 2392"/>
                <a:gd name="T11" fmla="*/ 167 h 881"/>
                <a:gd name="T12" fmla="*/ 1854 w 2392"/>
                <a:gd name="T13" fmla="*/ 245 h 881"/>
                <a:gd name="T14" fmla="*/ 1860 w 2392"/>
                <a:gd name="T15" fmla="*/ 305 h 881"/>
                <a:gd name="T16" fmla="*/ 1776 w 2392"/>
                <a:gd name="T17" fmla="*/ 317 h 881"/>
                <a:gd name="T18" fmla="*/ 1612 w 2392"/>
                <a:gd name="T19" fmla="*/ 263 h 881"/>
                <a:gd name="T20" fmla="*/ 1522 w 2392"/>
                <a:gd name="T21" fmla="*/ 257 h 881"/>
                <a:gd name="T22" fmla="*/ 1414 w 2392"/>
                <a:gd name="T23" fmla="*/ 311 h 881"/>
                <a:gd name="T24" fmla="*/ 1346 w 2392"/>
                <a:gd name="T25" fmla="*/ 353 h 881"/>
                <a:gd name="T26" fmla="*/ 1322 w 2392"/>
                <a:gd name="T27" fmla="*/ 359 h 881"/>
                <a:gd name="T28" fmla="*/ 1226 w 2392"/>
                <a:gd name="T29" fmla="*/ 371 h 881"/>
                <a:gd name="T30" fmla="*/ 1172 w 2392"/>
                <a:gd name="T31" fmla="*/ 365 h 881"/>
                <a:gd name="T32" fmla="*/ 1065 w 2392"/>
                <a:gd name="T33" fmla="*/ 371 h 881"/>
                <a:gd name="T34" fmla="*/ 966 w 2392"/>
                <a:gd name="T35" fmla="*/ 383 h 881"/>
                <a:gd name="T36" fmla="*/ 930 w 2392"/>
                <a:gd name="T37" fmla="*/ 401 h 881"/>
                <a:gd name="T38" fmla="*/ 828 w 2392"/>
                <a:gd name="T39" fmla="*/ 419 h 881"/>
                <a:gd name="T40" fmla="*/ 787 w 2392"/>
                <a:gd name="T41" fmla="*/ 419 h 881"/>
                <a:gd name="T42" fmla="*/ 670 w 2392"/>
                <a:gd name="T43" fmla="*/ 437 h 881"/>
                <a:gd name="T44" fmla="*/ 604 w 2392"/>
                <a:gd name="T45" fmla="*/ 473 h 881"/>
                <a:gd name="T46" fmla="*/ 509 w 2392"/>
                <a:gd name="T47" fmla="*/ 467 h 881"/>
                <a:gd name="T48" fmla="*/ 434 w 2392"/>
                <a:gd name="T49" fmla="*/ 491 h 881"/>
                <a:gd name="T50" fmla="*/ 416 w 2392"/>
                <a:gd name="T51" fmla="*/ 539 h 881"/>
                <a:gd name="T52" fmla="*/ 350 w 2392"/>
                <a:gd name="T53" fmla="*/ 569 h 881"/>
                <a:gd name="T54" fmla="*/ 225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6 w 2392"/>
                <a:gd name="T65" fmla="*/ 653 h 881"/>
                <a:gd name="T66" fmla="*/ 479 w 2392"/>
                <a:gd name="T67" fmla="*/ 569 h 881"/>
                <a:gd name="T68" fmla="*/ 574 w 2392"/>
                <a:gd name="T69" fmla="*/ 521 h 881"/>
                <a:gd name="T70" fmla="*/ 652 w 2392"/>
                <a:gd name="T71" fmla="*/ 515 h 881"/>
                <a:gd name="T72" fmla="*/ 882 w 2392"/>
                <a:gd name="T73" fmla="*/ 461 h 881"/>
                <a:gd name="T74" fmla="*/ 1160 w 2392"/>
                <a:gd name="T75" fmla="*/ 425 h 881"/>
                <a:gd name="T76" fmla="*/ 1304 w 2392"/>
                <a:gd name="T77" fmla="*/ 461 h 881"/>
                <a:gd name="T78" fmla="*/ 1432 w 2392"/>
                <a:gd name="T79" fmla="*/ 533 h 881"/>
                <a:gd name="T80" fmla="*/ 1450 w 2392"/>
                <a:gd name="T81" fmla="*/ 617 h 881"/>
                <a:gd name="T82" fmla="*/ 1391 w 2392"/>
                <a:gd name="T83" fmla="*/ 653 h 881"/>
                <a:gd name="T84" fmla="*/ 1238 w 2392"/>
                <a:gd name="T85" fmla="*/ 701 h 881"/>
                <a:gd name="T86" fmla="*/ 1124 w 2392"/>
                <a:gd name="T87" fmla="*/ 755 h 881"/>
                <a:gd name="T88" fmla="*/ 1077 w 2392"/>
                <a:gd name="T89" fmla="*/ 809 h 881"/>
                <a:gd name="T90" fmla="*/ 1089 w 2392"/>
                <a:gd name="T91" fmla="*/ 869 h 881"/>
                <a:gd name="T92" fmla="*/ 1118 w 2392"/>
                <a:gd name="T93" fmla="*/ 881 h 881"/>
                <a:gd name="T94" fmla="*/ 1220 w 2392"/>
                <a:gd name="T95" fmla="*/ 869 h 881"/>
                <a:gd name="T96" fmla="*/ 1403 w 2392"/>
                <a:gd name="T97" fmla="*/ 857 h 881"/>
                <a:gd name="T98" fmla="*/ 1456 w 2392"/>
                <a:gd name="T99" fmla="*/ 851 h 881"/>
                <a:gd name="T100" fmla="*/ 1498 w 2392"/>
                <a:gd name="T101" fmla="*/ 833 h 881"/>
                <a:gd name="T102" fmla="*/ 1693 w 2392"/>
                <a:gd name="T103" fmla="*/ 743 h 881"/>
                <a:gd name="T104" fmla="*/ 1824 w 2392"/>
                <a:gd name="T105" fmla="*/ 689 h 881"/>
                <a:gd name="T106" fmla="*/ 1902 w 2392"/>
                <a:gd name="T107" fmla="*/ 581 h 881"/>
                <a:gd name="T108" fmla="*/ 2060 w 2392"/>
                <a:gd name="T109" fmla="*/ 389 h 881"/>
                <a:gd name="T110" fmla="*/ 2228 w 2392"/>
                <a:gd name="T111" fmla="*/ 269 h 881"/>
                <a:gd name="T112" fmla="*/ 2273 w 2392"/>
                <a:gd name="T113" fmla="*/ 239 h 881"/>
                <a:gd name="T114" fmla="*/ 2416 w 2392"/>
                <a:gd name="T115" fmla="*/ 0 h 881"/>
                <a:gd name="T116" fmla="*/ 2326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8796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8798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18799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18800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1880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1880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1880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1880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4CBEAF-BB1A-4B28-84BA-BF2A83A87A86}" type="slidenum">
              <a:rPr lang="en-US" altLang="zh-TW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1880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6087782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22531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34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0 w 185"/>
                <a:gd name="T1" fmla="*/ 0 h 120"/>
                <a:gd name="T2" fmla="*/ 190 w 185"/>
                <a:gd name="T3" fmla="*/ 6 h 120"/>
                <a:gd name="T4" fmla="*/ 190 w 185"/>
                <a:gd name="T5" fmla="*/ 18 h 120"/>
                <a:gd name="T6" fmla="*/ 190 w 185"/>
                <a:gd name="T7" fmla="*/ 36 h 120"/>
                <a:gd name="T8" fmla="*/ 184 w 185"/>
                <a:gd name="T9" fmla="*/ 54 h 120"/>
                <a:gd name="T10" fmla="*/ 166 w 185"/>
                <a:gd name="T11" fmla="*/ 72 h 120"/>
                <a:gd name="T12" fmla="*/ 142 w 185"/>
                <a:gd name="T13" fmla="*/ 96 h 120"/>
                <a:gd name="T14" fmla="*/ 106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0 w 185"/>
                <a:gd name="T29" fmla="*/ 0 h 120"/>
                <a:gd name="T30" fmla="*/ 190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2 w 526"/>
                <a:gd name="T17" fmla="*/ 179 h 275"/>
                <a:gd name="T18" fmla="*/ 214 w 526"/>
                <a:gd name="T19" fmla="*/ 143 h 275"/>
                <a:gd name="T20" fmla="*/ 256 w 526"/>
                <a:gd name="T21" fmla="*/ 120 h 275"/>
                <a:gd name="T22" fmla="*/ 304 w 526"/>
                <a:gd name="T23" fmla="*/ 96 h 275"/>
                <a:gd name="T24" fmla="*/ 403 w 526"/>
                <a:gd name="T25" fmla="*/ 48 h 275"/>
                <a:gd name="T26" fmla="*/ 452 w 526"/>
                <a:gd name="T27" fmla="*/ 30 h 275"/>
                <a:gd name="T28" fmla="*/ 488 w 526"/>
                <a:gd name="T29" fmla="*/ 12 h 275"/>
                <a:gd name="T30" fmla="*/ 512 w 526"/>
                <a:gd name="T31" fmla="*/ 6 h 275"/>
                <a:gd name="T32" fmla="*/ 530 w 526"/>
                <a:gd name="T33" fmla="*/ 0 h 275"/>
                <a:gd name="T34" fmla="*/ 536 w 526"/>
                <a:gd name="T35" fmla="*/ 0 h 275"/>
                <a:gd name="T36" fmla="*/ 530 w 526"/>
                <a:gd name="T37" fmla="*/ 6 h 275"/>
                <a:gd name="T38" fmla="*/ 518 w 526"/>
                <a:gd name="T39" fmla="*/ 12 h 275"/>
                <a:gd name="T40" fmla="*/ 494 w 526"/>
                <a:gd name="T41" fmla="*/ 24 h 275"/>
                <a:gd name="T42" fmla="*/ 470 w 526"/>
                <a:gd name="T43" fmla="*/ 42 h 275"/>
                <a:gd name="T44" fmla="*/ 446 w 526"/>
                <a:gd name="T45" fmla="*/ 54 h 275"/>
                <a:gd name="T46" fmla="*/ 403 w 526"/>
                <a:gd name="T47" fmla="*/ 78 h 275"/>
                <a:gd name="T48" fmla="*/ 345 w 526"/>
                <a:gd name="T49" fmla="*/ 108 h 275"/>
                <a:gd name="T50" fmla="*/ 280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5 w 718"/>
                <a:gd name="T17" fmla="*/ 228 h 306"/>
                <a:gd name="T18" fmla="*/ 131 w 718"/>
                <a:gd name="T19" fmla="*/ 228 h 306"/>
                <a:gd name="T20" fmla="*/ 149 w 718"/>
                <a:gd name="T21" fmla="*/ 222 h 306"/>
                <a:gd name="T22" fmla="*/ 173 w 718"/>
                <a:gd name="T23" fmla="*/ 216 h 306"/>
                <a:gd name="T24" fmla="*/ 203 w 718"/>
                <a:gd name="T25" fmla="*/ 204 h 306"/>
                <a:gd name="T26" fmla="*/ 280 w 718"/>
                <a:gd name="T27" fmla="*/ 180 h 306"/>
                <a:gd name="T28" fmla="*/ 381 w 718"/>
                <a:gd name="T29" fmla="*/ 156 h 306"/>
                <a:gd name="T30" fmla="*/ 471 w 718"/>
                <a:gd name="T31" fmla="*/ 126 h 306"/>
                <a:gd name="T32" fmla="*/ 554 w 718"/>
                <a:gd name="T33" fmla="*/ 102 h 306"/>
                <a:gd name="T34" fmla="*/ 584 w 718"/>
                <a:gd name="T35" fmla="*/ 90 h 306"/>
                <a:gd name="T36" fmla="*/ 619 w 718"/>
                <a:gd name="T37" fmla="*/ 84 h 306"/>
                <a:gd name="T38" fmla="*/ 637 w 718"/>
                <a:gd name="T39" fmla="*/ 78 h 306"/>
                <a:gd name="T40" fmla="*/ 643 w 718"/>
                <a:gd name="T41" fmla="*/ 72 h 306"/>
                <a:gd name="T42" fmla="*/ 649 w 718"/>
                <a:gd name="T43" fmla="*/ 66 h 306"/>
                <a:gd name="T44" fmla="*/ 667 w 718"/>
                <a:gd name="T45" fmla="*/ 60 h 306"/>
                <a:gd name="T46" fmla="*/ 709 w 718"/>
                <a:gd name="T47" fmla="*/ 30 h 306"/>
                <a:gd name="T48" fmla="*/ 727 w 718"/>
                <a:gd name="T49" fmla="*/ 18 h 306"/>
                <a:gd name="T50" fmla="*/ 733 w 718"/>
                <a:gd name="T51" fmla="*/ 6 h 306"/>
                <a:gd name="T52" fmla="*/ 727 w 718"/>
                <a:gd name="T53" fmla="*/ 0 h 306"/>
                <a:gd name="T54" fmla="*/ 703 w 718"/>
                <a:gd name="T55" fmla="*/ 0 h 306"/>
                <a:gd name="T56" fmla="*/ 643 w 718"/>
                <a:gd name="T57" fmla="*/ 0 h 306"/>
                <a:gd name="T58" fmla="*/ 590 w 718"/>
                <a:gd name="T59" fmla="*/ 0 h 306"/>
                <a:gd name="T60" fmla="*/ 554 w 718"/>
                <a:gd name="T61" fmla="*/ 0 h 306"/>
                <a:gd name="T62" fmla="*/ 524 w 718"/>
                <a:gd name="T63" fmla="*/ 18 h 306"/>
                <a:gd name="T64" fmla="*/ 495 w 718"/>
                <a:gd name="T65" fmla="*/ 42 h 306"/>
                <a:gd name="T66" fmla="*/ 477 w 718"/>
                <a:gd name="T67" fmla="*/ 54 h 306"/>
                <a:gd name="T68" fmla="*/ 459 w 718"/>
                <a:gd name="T69" fmla="*/ 60 h 306"/>
                <a:gd name="T70" fmla="*/ 435 w 718"/>
                <a:gd name="T71" fmla="*/ 60 h 306"/>
                <a:gd name="T72" fmla="*/ 399 w 718"/>
                <a:gd name="T73" fmla="*/ 66 h 306"/>
                <a:gd name="T74" fmla="*/ 352 w 718"/>
                <a:gd name="T75" fmla="*/ 84 h 306"/>
                <a:gd name="T76" fmla="*/ 316 w 718"/>
                <a:gd name="T77" fmla="*/ 108 h 306"/>
                <a:gd name="T78" fmla="*/ 292 w 718"/>
                <a:gd name="T79" fmla="*/ 126 h 306"/>
                <a:gd name="T80" fmla="*/ 280 w 718"/>
                <a:gd name="T81" fmla="*/ 132 h 306"/>
                <a:gd name="T82" fmla="*/ 262 w 718"/>
                <a:gd name="T83" fmla="*/ 138 h 306"/>
                <a:gd name="T84" fmla="*/ 226 w 718"/>
                <a:gd name="T85" fmla="*/ 138 h 306"/>
                <a:gd name="T86" fmla="*/ 191 w 718"/>
                <a:gd name="T87" fmla="*/ 138 h 306"/>
                <a:gd name="T88" fmla="*/ 185 w 718"/>
                <a:gd name="T89" fmla="*/ 138 h 306"/>
                <a:gd name="T90" fmla="*/ 179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69 w 2392"/>
                <a:gd name="T1" fmla="*/ 54 h 881"/>
                <a:gd name="T2" fmla="*/ 2224 w 2392"/>
                <a:gd name="T3" fmla="*/ 54 h 881"/>
                <a:gd name="T4" fmla="*/ 2182 w 2392"/>
                <a:gd name="T5" fmla="*/ 66 h 881"/>
                <a:gd name="T6" fmla="*/ 2056 w 2392"/>
                <a:gd name="T7" fmla="*/ 101 h 881"/>
                <a:gd name="T8" fmla="*/ 1991 w 2392"/>
                <a:gd name="T9" fmla="*/ 119 h 881"/>
                <a:gd name="T10" fmla="*/ 1890 w 2392"/>
                <a:gd name="T11" fmla="*/ 167 h 881"/>
                <a:gd name="T12" fmla="*/ 1866 w 2392"/>
                <a:gd name="T13" fmla="*/ 245 h 881"/>
                <a:gd name="T14" fmla="*/ 1872 w 2392"/>
                <a:gd name="T15" fmla="*/ 305 h 881"/>
                <a:gd name="T16" fmla="*/ 1788 w 2392"/>
                <a:gd name="T17" fmla="*/ 317 h 881"/>
                <a:gd name="T18" fmla="*/ 1622 w 2392"/>
                <a:gd name="T19" fmla="*/ 263 h 881"/>
                <a:gd name="T20" fmla="*/ 1532 w 2392"/>
                <a:gd name="T21" fmla="*/ 257 h 881"/>
                <a:gd name="T22" fmla="*/ 1424 w 2392"/>
                <a:gd name="T23" fmla="*/ 311 h 881"/>
                <a:gd name="T24" fmla="*/ 1356 w 2392"/>
                <a:gd name="T25" fmla="*/ 353 h 881"/>
                <a:gd name="T26" fmla="*/ 1330 w 2392"/>
                <a:gd name="T27" fmla="*/ 359 h 881"/>
                <a:gd name="T28" fmla="*/ 1234 w 2392"/>
                <a:gd name="T29" fmla="*/ 371 h 881"/>
                <a:gd name="T30" fmla="*/ 1180 w 2392"/>
                <a:gd name="T31" fmla="*/ 365 h 881"/>
                <a:gd name="T32" fmla="*/ 1073 w 2392"/>
                <a:gd name="T33" fmla="*/ 371 h 881"/>
                <a:gd name="T34" fmla="*/ 972 w 2392"/>
                <a:gd name="T35" fmla="*/ 383 h 881"/>
                <a:gd name="T36" fmla="*/ 936 w 2392"/>
                <a:gd name="T37" fmla="*/ 401 h 881"/>
                <a:gd name="T38" fmla="*/ 834 w 2392"/>
                <a:gd name="T39" fmla="*/ 419 h 881"/>
                <a:gd name="T40" fmla="*/ 793 w 2392"/>
                <a:gd name="T41" fmla="*/ 419 h 881"/>
                <a:gd name="T42" fmla="*/ 674 w 2392"/>
                <a:gd name="T43" fmla="*/ 437 h 881"/>
                <a:gd name="T44" fmla="*/ 608 w 2392"/>
                <a:gd name="T45" fmla="*/ 473 h 881"/>
                <a:gd name="T46" fmla="*/ 513 w 2392"/>
                <a:gd name="T47" fmla="*/ 467 h 881"/>
                <a:gd name="T48" fmla="*/ 436 w 2392"/>
                <a:gd name="T49" fmla="*/ 491 h 881"/>
                <a:gd name="T50" fmla="*/ 418 w 2392"/>
                <a:gd name="T51" fmla="*/ 539 h 881"/>
                <a:gd name="T52" fmla="*/ 352 w 2392"/>
                <a:gd name="T53" fmla="*/ 569 h 881"/>
                <a:gd name="T54" fmla="*/ 227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8 w 2392"/>
                <a:gd name="T65" fmla="*/ 653 h 881"/>
                <a:gd name="T66" fmla="*/ 483 w 2392"/>
                <a:gd name="T67" fmla="*/ 569 h 881"/>
                <a:gd name="T68" fmla="*/ 578 w 2392"/>
                <a:gd name="T69" fmla="*/ 521 h 881"/>
                <a:gd name="T70" fmla="*/ 656 w 2392"/>
                <a:gd name="T71" fmla="*/ 515 h 881"/>
                <a:gd name="T72" fmla="*/ 888 w 2392"/>
                <a:gd name="T73" fmla="*/ 461 h 881"/>
                <a:gd name="T74" fmla="*/ 1168 w 2392"/>
                <a:gd name="T75" fmla="*/ 425 h 881"/>
                <a:gd name="T76" fmla="*/ 1312 w 2392"/>
                <a:gd name="T77" fmla="*/ 461 h 881"/>
                <a:gd name="T78" fmla="*/ 1442 w 2392"/>
                <a:gd name="T79" fmla="*/ 533 h 881"/>
                <a:gd name="T80" fmla="*/ 1460 w 2392"/>
                <a:gd name="T81" fmla="*/ 617 h 881"/>
                <a:gd name="T82" fmla="*/ 1401 w 2392"/>
                <a:gd name="T83" fmla="*/ 653 h 881"/>
                <a:gd name="T84" fmla="*/ 1246 w 2392"/>
                <a:gd name="T85" fmla="*/ 701 h 881"/>
                <a:gd name="T86" fmla="*/ 1132 w 2392"/>
                <a:gd name="T87" fmla="*/ 755 h 881"/>
                <a:gd name="T88" fmla="*/ 1085 w 2392"/>
                <a:gd name="T89" fmla="*/ 809 h 881"/>
                <a:gd name="T90" fmla="*/ 1097 w 2392"/>
                <a:gd name="T91" fmla="*/ 869 h 881"/>
                <a:gd name="T92" fmla="*/ 1126 w 2392"/>
                <a:gd name="T93" fmla="*/ 881 h 881"/>
                <a:gd name="T94" fmla="*/ 1228 w 2392"/>
                <a:gd name="T95" fmla="*/ 869 h 881"/>
                <a:gd name="T96" fmla="*/ 1413 w 2392"/>
                <a:gd name="T97" fmla="*/ 857 h 881"/>
                <a:gd name="T98" fmla="*/ 1466 w 2392"/>
                <a:gd name="T99" fmla="*/ 851 h 881"/>
                <a:gd name="T100" fmla="*/ 1508 w 2392"/>
                <a:gd name="T101" fmla="*/ 833 h 881"/>
                <a:gd name="T102" fmla="*/ 1705 w 2392"/>
                <a:gd name="T103" fmla="*/ 743 h 881"/>
                <a:gd name="T104" fmla="*/ 1836 w 2392"/>
                <a:gd name="T105" fmla="*/ 689 h 881"/>
                <a:gd name="T106" fmla="*/ 1914 w 2392"/>
                <a:gd name="T107" fmla="*/ 581 h 881"/>
                <a:gd name="T108" fmla="*/ 2074 w 2392"/>
                <a:gd name="T109" fmla="*/ 389 h 881"/>
                <a:gd name="T110" fmla="*/ 2242 w 2392"/>
                <a:gd name="T111" fmla="*/ 269 h 881"/>
                <a:gd name="T112" fmla="*/ 2289 w 2392"/>
                <a:gd name="T113" fmla="*/ 239 h 881"/>
                <a:gd name="T114" fmla="*/ 2432 w 2392"/>
                <a:gd name="T115" fmla="*/ 0 h 881"/>
                <a:gd name="T116" fmla="*/ 2342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40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42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43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44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2546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54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FB2925-7F4A-4A89-8EE8-D7ECA7BFDA55}" type="slidenum">
              <a:rPr lang="en-US" altLang="zh-TW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55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977984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22531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3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4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34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6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90 w 185"/>
                <a:gd name="T1" fmla="*/ 0 h 120"/>
                <a:gd name="T2" fmla="*/ 190 w 185"/>
                <a:gd name="T3" fmla="*/ 6 h 120"/>
                <a:gd name="T4" fmla="*/ 190 w 185"/>
                <a:gd name="T5" fmla="*/ 18 h 120"/>
                <a:gd name="T6" fmla="*/ 190 w 185"/>
                <a:gd name="T7" fmla="*/ 36 h 120"/>
                <a:gd name="T8" fmla="*/ 184 w 185"/>
                <a:gd name="T9" fmla="*/ 54 h 120"/>
                <a:gd name="T10" fmla="*/ 166 w 185"/>
                <a:gd name="T11" fmla="*/ 72 h 120"/>
                <a:gd name="T12" fmla="*/ 142 w 185"/>
                <a:gd name="T13" fmla="*/ 96 h 120"/>
                <a:gd name="T14" fmla="*/ 106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90 w 185"/>
                <a:gd name="T29" fmla="*/ 0 h 120"/>
                <a:gd name="T30" fmla="*/ 190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2 w 526"/>
                <a:gd name="T17" fmla="*/ 179 h 275"/>
                <a:gd name="T18" fmla="*/ 214 w 526"/>
                <a:gd name="T19" fmla="*/ 143 h 275"/>
                <a:gd name="T20" fmla="*/ 256 w 526"/>
                <a:gd name="T21" fmla="*/ 120 h 275"/>
                <a:gd name="T22" fmla="*/ 304 w 526"/>
                <a:gd name="T23" fmla="*/ 96 h 275"/>
                <a:gd name="T24" fmla="*/ 403 w 526"/>
                <a:gd name="T25" fmla="*/ 48 h 275"/>
                <a:gd name="T26" fmla="*/ 452 w 526"/>
                <a:gd name="T27" fmla="*/ 30 h 275"/>
                <a:gd name="T28" fmla="*/ 488 w 526"/>
                <a:gd name="T29" fmla="*/ 12 h 275"/>
                <a:gd name="T30" fmla="*/ 512 w 526"/>
                <a:gd name="T31" fmla="*/ 6 h 275"/>
                <a:gd name="T32" fmla="*/ 530 w 526"/>
                <a:gd name="T33" fmla="*/ 0 h 275"/>
                <a:gd name="T34" fmla="*/ 536 w 526"/>
                <a:gd name="T35" fmla="*/ 0 h 275"/>
                <a:gd name="T36" fmla="*/ 530 w 526"/>
                <a:gd name="T37" fmla="*/ 6 h 275"/>
                <a:gd name="T38" fmla="*/ 518 w 526"/>
                <a:gd name="T39" fmla="*/ 12 h 275"/>
                <a:gd name="T40" fmla="*/ 494 w 526"/>
                <a:gd name="T41" fmla="*/ 24 h 275"/>
                <a:gd name="T42" fmla="*/ 470 w 526"/>
                <a:gd name="T43" fmla="*/ 42 h 275"/>
                <a:gd name="T44" fmla="*/ 446 w 526"/>
                <a:gd name="T45" fmla="*/ 54 h 275"/>
                <a:gd name="T46" fmla="*/ 403 w 526"/>
                <a:gd name="T47" fmla="*/ 78 h 275"/>
                <a:gd name="T48" fmla="*/ 345 w 526"/>
                <a:gd name="T49" fmla="*/ 108 h 275"/>
                <a:gd name="T50" fmla="*/ 280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9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5 w 718"/>
                <a:gd name="T17" fmla="*/ 228 h 306"/>
                <a:gd name="T18" fmla="*/ 131 w 718"/>
                <a:gd name="T19" fmla="*/ 228 h 306"/>
                <a:gd name="T20" fmla="*/ 149 w 718"/>
                <a:gd name="T21" fmla="*/ 222 h 306"/>
                <a:gd name="T22" fmla="*/ 173 w 718"/>
                <a:gd name="T23" fmla="*/ 216 h 306"/>
                <a:gd name="T24" fmla="*/ 203 w 718"/>
                <a:gd name="T25" fmla="*/ 204 h 306"/>
                <a:gd name="T26" fmla="*/ 280 w 718"/>
                <a:gd name="T27" fmla="*/ 180 h 306"/>
                <a:gd name="T28" fmla="*/ 381 w 718"/>
                <a:gd name="T29" fmla="*/ 156 h 306"/>
                <a:gd name="T30" fmla="*/ 471 w 718"/>
                <a:gd name="T31" fmla="*/ 126 h 306"/>
                <a:gd name="T32" fmla="*/ 554 w 718"/>
                <a:gd name="T33" fmla="*/ 102 h 306"/>
                <a:gd name="T34" fmla="*/ 584 w 718"/>
                <a:gd name="T35" fmla="*/ 90 h 306"/>
                <a:gd name="T36" fmla="*/ 619 w 718"/>
                <a:gd name="T37" fmla="*/ 84 h 306"/>
                <a:gd name="T38" fmla="*/ 637 w 718"/>
                <a:gd name="T39" fmla="*/ 78 h 306"/>
                <a:gd name="T40" fmla="*/ 643 w 718"/>
                <a:gd name="T41" fmla="*/ 72 h 306"/>
                <a:gd name="T42" fmla="*/ 649 w 718"/>
                <a:gd name="T43" fmla="*/ 66 h 306"/>
                <a:gd name="T44" fmla="*/ 667 w 718"/>
                <a:gd name="T45" fmla="*/ 60 h 306"/>
                <a:gd name="T46" fmla="*/ 709 w 718"/>
                <a:gd name="T47" fmla="*/ 30 h 306"/>
                <a:gd name="T48" fmla="*/ 727 w 718"/>
                <a:gd name="T49" fmla="*/ 18 h 306"/>
                <a:gd name="T50" fmla="*/ 733 w 718"/>
                <a:gd name="T51" fmla="*/ 6 h 306"/>
                <a:gd name="T52" fmla="*/ 727 w 718"/>
                <a:gd name="T53" fmla="*/ 0 h 306"/>
                <a:gd name="T54" fmla="*/ 703 w 718"/>
                <a:gd name="T55" fmla="*/ 0 h 306"/>
                <a:gd name="T56" fmla="*/ 643 w 718"/>
                <a:gd name="T57" fmla="*/ 0 h 306"/>
                <a:gd name="T58" fmla="*/ 590 w 718"/>
                <a:gd name="T59" fmla="*/ 0 h 306"/>
                <a:gd name="T60" fmla="*/ 554 w 718"/>
                <a:gd name="T61" fmla="*/ 0 h 306"/>
                <a:gd name="T62" fmla="*/ 524 w 718"/>
                <a:gd name="T63" fmla="*/ 18 h 306"/>
                <a:gd name="T64" fmla="*/ 495 w 718"/>
                <a:gd name="T65" fmla="*/ 42 h 306"/>
                <a:gd name="T66" fmla="*/ 477 w 718"/>
                <a:gd name="T67" fmla="*/ 54 h 306"/>
                <a:gd name="T68" fmla="*/ 459 w 718"/>
                <a:gd name="T69" fmla="*/ 60 h 306"/>
                <a:gd name="T70" fmla="*/ 435 w 718"/>
                <a:gd name="T71" fmla="*/ 60 h 306"/>
                <a:gd name="T72" fmla="*/ 399 w 718"/>
                <a:gd name="T73" fmla="*/ 66 h 306"/>
                <a:gd name="T74" fmla="*/ 352 w 718"/>
                <a:gd name="T75" fmla="*/ 84 h 306"/>
                <a:gd name="T76" fmla="*/ 316 w 718"/>
                <a:gd name="T77" fmla="*/ 108 h 306"/>
                <a:gd name="T78" fmla="*/ 292 w 718"/>
                <a:gd name="T79" fmla="*/ 126 h 306"/>
                <a:gd name="T80" fmla="*/ 280 w 718"/>
                <a:gd name="T81" fmla="*/ 132 h 306"/>
                <a:gd name="T82" fmla="*/ 262 w 718"/>
                <a:gd name="T83" fmla="*/ 138 h 306"/>
                <a:gd name="T84" fmla="*/ 226 w 718"/>
                <a:gd name="T85" fmla="*/ 138 h 306"/>
                <a:gd name="T86" fmla="*/ 191 w 718"/>
                <a:gd name="T87" fmla="*/ 138 h 306"/>
                <a:gd name="T88" fmla="*/ 185 w 718"/>
                <a:gd name="T89" fmla="*/ 138 h 306"/>
                <a:gd name="T90" fmla="*/ 179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69 w 2392"/>
                <a:gd name="T1" fmla="*/ 54 h 881"/>
                <a:gd name="T2" fmla="*/ 2224 w 2392"/>
                <a:gd name="T3" fmla="*/ 54 h 881"/>
                <a:gd name="T4" fmla="*/ 2182 w 2392"/>
                <a:gd name="T5" fmla="*/ 66 h 881"/>
                <a:gd name="T6" fmla="*/ 2056 w 2392"/>
                <a:gd name="T7" fmla="*/ 101 h 881"/>
                <a:gd name="T8" fmla="*/ 1991 w 2392"/>
                <a:gd name="T9" fmla="*/ 119 h 881"/>
                <a:gd name="T10" fmla="*/ 1890 w 2392"/>
                <a:gd name="T11" fmla="*/ 167 h 881"/>
                <a:gd name="T12" fmla="*/ 1866 w 2392"/>
                <a:gd name="T13" fmla="*/ 245 h 881"/>
                <a:gd name="T14" fmla="*/ 1872 w 2392"/>
                <a:gd name="T15" fmla="*/ 305 h 881"/>
                <a:gd name="T16" fmla="*/ 1788 w 2392"/>
                <a:gd name="T17" fmla="*/ 317 h 881"/>
                <a:gd name="T18" fmla="*/ 1622 w 2392"/>
                <a:gd name="T19" fmla="*/ 263 h 881"/>
                <a:gd name="T20" fmla="*/ 1532 w 2392"/>
                <a:gd name="T21" fmla="*/ 257 h 881"/>
                <a:gd name="T22" fmla="*/ 1424 w 2392"/>
                <a:gd name="T23" fmla="*/ 311 h 881"/>
                <a:gd name="T24" fmla="*/ 1356 w 2392"/>
                <a:gd name="T25" fmla="*/ 353 h 881"/>
                <a:gd name="T26" fmla="*/ 1330 w 2392"/>
                <a:gd name="T27" fmla="*/ 359 h 881"/>
                <a:gd name="T28" fmla="*/ 1234 w 2392"/>
                <a:gd name="T29" fmla="*/ 371 h 881"/>
                <a:gd name="T30" fmla="*/ 1180 w 2392"/>
                <a:gd name="T31" fmla="*/ 365 h 881"/>
                <a:gd name="T32" fmla="*/ 1073 w 2392"/>
                <a:gd name="T33" fmla="*/ 371 h 881"/>
                <a:gd name="T34" fmla="*/ 972 w 2392"/>
                <a:gd name="T35" fmla="*/ 383 h 881"/>
                <a:gd name="T36" fmla="*/ 936 w 2392"/>
                <a:gd name="T37" fmla="*/ 401 h 881"/>
                <a:gd name="T38" fmla="*/ 834 w 2392"/>
                <a:gd name="T39" fmla="*/ 419 h 881"/>
                <a:gd name="T40" fmla="*/ 793 w 2392"/>
                <a:gd name="T41" fmla="*/ 419 h 881"/>
                <a:gd name="T42" fmla="*/ 674 w 2392"/>
                <a:gd name="T43" fmla="*/ 437 h 881"/>
                <a:gd name="T44" fmla="*/ 608 w 2392"/>
                <a:gd name="T45" fmla="*/ 473 h 881"/>
                <a:gd name="T46" fmla="*/ 513 w 2392"/>
                <a:gd name="T47" fmla="*/ 467 h 881"/>
                <a:gd name="T48" fmla="*/ 436 w 2392"/>
                <a:gd name="T49" fmla="*/ 491 h 881"/>
                <a:gd name="T50" fmla="*/ 418 w 2392"/>
                <a:gd name="T51" fmla="*/ 539 h 881"/>
                <a:gd name="T52" fmla="*/ 352 w 2392"/>
                <a:gd name="T53" fmla="*/ 569 h 881"/>
                <a:gd name="T54" fmla="*/ 227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8 w 2392"/>
                <a:gd name="T65" fmla="*/ 653 h 881"/>
                <a:gd name="T66" fmla="*/ 483 w 2392"/>
                <a:gd name="T67" fmla="*/ 569 h 881"/>
                <a:gd name="T68" fmla="*/ 578 w 2392"/>
                <a:gd name="T69" fmla="*/ 521 h 881"/>
                <a:gd name="T70" fmla="*/ 656 w 2392"/>
                <a:gd name="T71" fmla="*/ 515 h 881"/>
                <a:gd name="T72" fmla="*/ 888 w 2392"/>
                <a:gd name="T73" fmla="*/ 461 h 881"/>
                <a:gd name="T74" fmla="*/ 1168 w 2392"/>
                <a:gd name="T75" fmla="*/ 425 h 881"/>
                <a:gd name="T76" fmla="*/ 1312 w 2392"/>
                <a:gd name="T77" fmla="*/ 461 h 881"/>
                <a:gd name="T78" fmla="*/ 1442 w 2392"/>
                <a:gd name="T79" fmla="*/ 533 h 881"/>
                <a:gd name="T80" fmla="*/ 1460 w 2392"/>
                <a:gd name="T81" fmla="*/ 617 h 881"/>
                <a:gd name="T82" fmla="*/ 1401 w 2392"/>
                <a:gd name="T83" fmla="*/ 653 h 881"/>
                <a:gd name="T84" fmla="*/ 1246 w 2392"/>
                <a:gd name="T85" fmla="*/ 701 h 881"/>
                <a:gd name="T86" fmla="*/ 1132 w 2392"/>
                <a:gd name="T87" fmla="*/ 755 h 881"/>
                <a:gd name="T88" fmla="*/ 1085 w 2392"/>
                <a:gd name="T89" fmla="*/ 809 h 881"/>
                <a:gd name="T90" fmla="*/ 1097 w 2392"/>
                <a:gd name="T91" fmla="*/ 869 h 881"/>
                <a:gd name="T92" fmla="*/ 1126 w 2392"/>
                <a:gd name="T93" fmla="*/ 881 h 881"/>
                <a:gd name="T94" fmla="*/ 1228 w 2392"/>
                <a:gd name="T95" fmla="*/ 869 h 881"/>
                <a:gd name="T96" fmla="*/ 1413 w 2392"/>
                <a:gd name="T97" fmla="*/ 857 h 881"/>
                <a:gd name="T98" fmla="*/ 1466 w 2392"/>
                <a:gd name="T99" fmla="*/ 851 h 881"/>
                <a:gd name="T100" fmla="*/ 1508 w 2392"/>
                <a:gd name="T101" fmla="*/ 833 h 881"/>
                <a:gd name="T102" fmla="*/ 1705 w 2392"/>
                <a:gd name="T103" fmla="*/ 743 h 881"/>
                <a:gd name="T104" fmla="*/ 1836 w 2392"/>
                <a:gd name="T105" fmla="*/ 689 h 881"/>
                <a:gd name="T106" fmla="*/ 1914 w 2392"/>
                <a:gd name="T107" fmla="*/ 581 h 881"/>
                <a:gd name="T108" fmla="*/ 2074 w 2392"/>
                <a:gd name="T109" fmla="*/ 389 h 881"/>
                <a:gd name="T110" fmla="*/ 2242 w 2392"/>
                <a:gd name="T111" fmla="*/ 269 h 881"/>
                <a:gd name="T112" fmla="*/ 2289 w 2392"/>
                <a:gd name="T113" fmla="*/ 239 h 881"/>
                <a:gd name="T114" fmla="*/ 2432 w 2392"/>
                <a:gd name="T115" fmla="*/ 0 h 881"/>
                <a:gd name="T116" fmla="*/ 2342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40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42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43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544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46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2546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54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FB2925-7F4A-4A89-8EE8-D7ECA7BFDA55}" type="slidenum">
              <a:rPr lang="en-US" altLang="zh-TW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255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8204240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faculty.pccu.edu.tw/~meng/ARTC&#33258;&#21205;&#39381;&#39387;&#36554;&#39636;&#39511;&#31359;&#24171;&#35352;.mp4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3.jpg"/><Relationship Id="rId2" Type="http://schemas.openxmlformats.org/officeDocument/2006/relationships/hyperlink" Target="http://faculty.pccu.edu.tw/~meng/&#22283;&#29986;&#33258;&#21205;&#36628;&#21161;&#39381;&#39387;&#31995;&#32113;&#19978;&#36335;&#23526;&#28204;1.mp4" TargetMode="External"/><Relationship Id="rId1" Type="http://schemas.openxmlformats.org/officeDocument/2006/relationships/slideLayout" Target="../slideLayouts/slideLayout47.xml"/><Relationship Id="rId6" Type="http://schemas.openxmlformats.org/officeDocument/2006/relationships/hyperlink" Target="http://faculty.pccu.edu.tw/~meng/ARTC&#33258;&#21205;&#39381;&#39387;&#36554;&#39636;&#39511;.mp4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://faculty.pccu.edu.tw/~meng/&#22283;&#29986;&#33258;&#21205;&#36628;&#21161;&#39381;&#39387;&#31995;&#32113;&#19978;&#36335;&#23526;&#28204;2.mp4" TargetMode="External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faculty.pccu.edu.tw/~meng/Car%20Electronics.mp4" TargetMode="External"/><Relationship Id="rId3" Type="http://schemas.openxmlformats.org/officeDocument/2006/relationships/image" Target="../media/image5.jpg"/><Relationship Id="rId7" Type="http://schemas.openxmlformats.org/officeDocument/2006/relationships/image" Target="../media/image7.jpg"/><Relationship Id="rId2" Type="http://schemas.openxmlformats.org/officeDocument/2006/relationships/hyperlink" Target="http://faculty.pccu.edu.tw/~meng/&#39381;&#39387;&#27169;&#25836;&#31995;&#32113;.mp4" TargetMode="External"/><Relationship Id="rId1" Type="http://schemas.openxmlformats.org/officeDocument/2006/relationships/slideLayout" Target="../slideLayouts/slideLayout47.xml"/><Relationship Id="rId6" Type="http://schemas.openxmlformats.org/officeDocument/2006/relationships/hyperlink" Target="http://faculty.pccu.edu.tw/~meng/20180412&#20013;&#22825;&#26032;&#32862;&#21488;&#28771;&#33258;&#39381;&#36554;&#25216;&#34899;%20&#39318;&#24230;&#19978;&#36335;&#28204;&#35430;.mp4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://faculty.pccu.edu.tw/~meng/Mercedes%20Autonomous%20Driving.mp4" TargetMode="Externa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faculty.pccu.edu.tw/~meng/Car%20Electronics4.wmv" TargetMode="External"/><Relationship Id="rId3" Type="http://schemas.openxmlformats.org/officeDocument/2006/relationships/image" Target="../media/image9.jpg"/><Relationship Id="rId7" Type="http://schemas.openxmlformats.org/officeDocument/2006/relationships/image" Target="../media/image11.jpg"/><Relationship Id="rId2" Type="http://schemas.openxmlformats.org/officeDocument/2006/relationships/hyperlink" Target="http://faculty.pccu.edu.tw/~meng/Car%20Electronics1.wmv" TargetMode="External"/><Relationship Id="rId1" Type="http://schemas.openxmlformats.org/officeDocument/2006/relationships/slideLayout" Target="../slideLayouts/slideLayout47.xml"/><Relationship Id="rId6" Type="http://schemas.openxmlformats.org/officeDocument/2006/relationships/hyperlink" Target="http://faculty.pccu.edu.tw/~meng/Car%20Electronics3.wmv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://faculty.pccu.edu.tw/~meng/Car%20Electronics2.wmv" TargetMode="External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faculty.pccu.edu.tw/~meng/Smart%20Watch3.wmv" TargetMode="External"/><Relationship Id="rId3" Type="http://schemas.openxmlformats.org/officeDocument/2006/relationships/image" Target="../media/image14.jpg"/><Relationship Id="rId7" Type="http://schemas.openxmlformats.org/officeDocument/2006/relationships/image" Target="../media/image16.jpg"/><Relationship Id="rId2" Type="http://schemas.openxmlformats.org/officeDocument/2006/relationships/hyperlink" Target="http://faculty.pccu.edu.tw/~meng/Smart%20Watch.wmv" TargetMode="Externa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://faculty.pccu.edu.tw/~meng/Smart%20Watch2.wmv" TargetMode="External"/><Relationship Id="rId5" Type="http://schemas.openxmlformats.org/officeDocument/2006/relationships/image" Target="../media/image15.jpg"/><Relationship Id="rId4" Type="http://schemas.openxmlformats.org/officeDocument/2006/relationships/hyperlink" Target="http://faculty.pccu.edu.tw/~meng/Smart%20Watch1-Acer%20Liquid%20Leap.wmv" TargetMode="External"/><Relationship Id="rId9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://faculty.pccu.edu.tw/~meng/Eye%20Tech1.wmv" TargetMode="Externa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9.jpg"/><Relationship Id="rId4" Type="http://schemas.openxmlformats.org/officeDocument/2006/relationships/hyperlink" Target="http://faculty.pccu.edu.tw/~meng/Eye%20Tech2.wmv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://faculty.pccu.edu.tw/~meng/&#36879;&#26126;&#38651;&#35222;.mp4" TargetMode="Externa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hyperlink" Target="http://faculty.pccu.edu.tw/~meng/Transparent%20LCD%20Display%20(Prototype)%20Panasonic%202016.mp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faculty.pccu.edu.tw/~meng/Satellite.wmv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faculty.pccu.edu.tw/~meng/Life%20in%20the%20Space%20Station.wmv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TW" altLang="en-US" dirty="0"/>
              <a:t>第十章</a:t>
            </a:r>
            <a:br>
              <a:rPr lang="zh-TW" altLang="en-US" dirty="0"/>
            </a:br>
            <a:r>
              <a:rPr lang="zh-TW" altLang="en-US" dirty="0"/>
              <a:t>前瞻科技之展望</a:t>
            </a:r>
          </a:p>
        </p:txBody>
      </p:sp>
      <p:sp>
        <p:nvSpPr>
          <p:cNvPr id="7" name="副標題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456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dirty="0"/>
              <a:t>自動駕駛車與車用電子科技</a:t>
            </a:r>
            <a:endParaRPr lang="en-US" dirty="0"/>
          </a:p>
        </p:txBody>
      </p:sp>
      <p:pic>
        <p:nvPicPr>
          <p:cNvPr id="7" name="內容版面配置區 6">
            <a:hlinkClick r:id="rId2"/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6" y="1600200"/>
            <a:ext cx="3855188" cy="2171700"/>
          </a:xfrm>
        </p:spPr>
      </p:pic>
      <p:pic>
        <p:nvPicPr>
          <p:cNvPr id="8" name="內容版面配置區 7">
            <a:hlinkClick r:id="rId4"/>
          </p:cNvPr>
          <p:cNvPicPr>
            <a:picLocks noGrp="1" noChangeAspect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1600200"/>
            <a:ext cx="3855188" cy="2171700"/>
          </a:xfrm>
        </p:spPr>
      </p:pic>
      <p:pic>
        <p:nvPicPr>
          <p:cNvPr id="9" name="內容版面配置區 8">
            <a:hlinkClick r:id="rId6"/>
          </p:cNvPr>
          <p:cNvPicPr>
            <a:picLocks noGrp="1" noChangeAspect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6" y="3924300"/>
            <a:ext cx="3855188" cy="2171700"/>
          </a:xfrm>
        </p:spPr>
      </p:pic>
      <p:pic>
        <p:nvPicPr>
          <p:cNvPr id="10" name="內容版面配置區 9">
            <a:hlinkClick r:id="rId8"/>
          </p:cNvPr>
          <p:cNvPicPr>
            <a:picLocks noGrp="1" noChangeAspect="1"/>
          </p:cNvPicPr>
          <p:nvPr>
            <p:ph sz="quarter" idx="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3924300"/>
            <a:ext cx="3855188" cy="2171700"/>
          </a:xfrm>
        </p:spPr>
      </p:pic>
    </p:spTree>
    <p:extLst>
      <p:ext uri="{BB962C8B-B14F-4D97-AF65-F5344CB8AC3E}">
        <p14:creationId xmlns:p14="http://schemas.microsoft.com/office/powerpoint/2010/main" val="238982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自動駕駛車與車</a:t>
            </a:r>
            <a:r>
              <a:rPr lang="zh-TW" altLang="en-US" dirty="0"/>
              <a:t>用電子</a:t>
            </a:r>
            <a:r>
              <a:rPr lang="zh-TW" altLang="en-US" dirty="0" smtClean="0"/>
              <a:t>科技</a:t>
            </a:r>
            <a:r>
              <a:rPr lang="en-US" altLang="zh-TW" dirty="0" smtClean="0"/>
              <a:t>(</a:t>
            </a:r>
            <a:r>
              <a:rPr lang="zh-TW" altLang="en-US" dirty="0" smtClean="0"/>
              <a:t>續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4" name="內容版面配置區 3">
            <a:hlinkClick r:id="rId2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3924300"/>
            <a:ext cx="3855188" cy="2171700"/>
          </a:xfrm>
        </p:spPr>
      </p:pic>
      <p:pic>
        <p:nvPicPr>
          <p:cNvPr id="12" name="內容版面配置區 7">
            <a:hlinkClick r:id="rId4"/>
          </p:cNvPr>
          <p:cNvPicPr>
            <a:picLocks noGrp="1" noChangeAspect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6" y="1600200"/>
            <a:ext cx="3855188" cy="2171700"/>
          </a:xfrm>
        </p:spPr>
      </p:pic>
      <p:pic>
        <p:nvPicPr>
          <p:cNvPr id="7" name="內容版面配置區 6">
            <a:hlinkClick r:id="rId6"/>
          </p:cNvPr>
          <p:cNvPicPr>
            <a:picLocks noGrp="1" noChangeAspect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6" y="3924300"/>
            <a:ext cx="3855188" cy="2171700"/>
          </a:xfrm>
        </p:spPr>
      </p:pic>
      <p:pic>
        <p:nvPicPr>
          <p:cNvPr id="13" name="內容版面配置區 11">
            <a:hlinkClick r:id="rId8"/>
          </p:cNvPr>
          <p:cNvPicPr>
            <a:picLocks noGrp="1" noChangeAspect="1"/>
          </p:cNvPicPr>
          <p:nvPr>
            <p:ph sz="quarter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1600200"/>
            <a:ext cx="3855188" cy="2171700"/>
          </a:xfrm>
        </p:spPr>
      </p:pic>
    </p:spTree>
    <p:extLst>
      <p:ext uri="{BB962C8B-B14F-4D97-AF65-F5344CB8AC3E}">
        <p14:creationId xmlns:p14="http://schemas.microsoft.com/office/powerpoint/2010/main" val="428779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dirty="0"/>
              <a:t>車用電子科技─前方防</a:t>
            </a:r>
            <a:r>
              <a:rPr lang="zh-TW" altLang="en-US" dirty="0" smtClean="0"/>
              <a:t>撞、側</a:t>
            </a:r>
            <a:r>
              <a:rPr lang="zh-TW" altLang="en-US" dirty="0"/>
              <a:t>方盲點警示與行人</a:t>
            </a:r>
            <a:r>
              <a:rPr lang="zh-TW" altLang="en-US" dirty="0" smtClean="0"/>
              <a:t>偵測剎車系統</a:t>
            </a:r>
            <a:endParaRPr lang="zh-TW" altLang="en-US" dirty="0"/>
          </a:p>
        </p:txBody>
      </p:sp>
      <p:pic>
        <p:nvPicPr>
          <p:cNvPr id="10" name="內容版面配置區 9">
            <a:hlinkClick r:id="rId2"/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" y="1709737"/>
            <a:ext cx="3209925" cy="1952625"/>
          </a:xfrm>
        </p:spPr>
      </p:pic>
      <p:pic>
        <p:nvPicPr>
          <p:cNvPr id="11" name="內容版面配置區 10">
            <a:hlinkClick r:id="rId4"/>
          </p:cNvPr>
          <p:cNvPicPr>
            <a:picLocks noGrp="1" noChangeAspect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1600200"/>
            <a:ext cx="3855188" cy="2171700"/>
          </a:xfrm>
        </p:spPr>
      </p:pic>
      <p:pic>
        <p:nvPicPr>
          <p:cNvPr id="12" name="內容版面配置區 11">
            <a:hlinkClick r:id="rId6"/>
          </p:cNvPr>
          <p:cNvPicPr>
            <a:picLocks noGrp="1" noChangeAspect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36" y="3924300"/>
            <a:ext cx="3270528" cy="2171700"/>
          </a:xfrm>
        </p:spPr>
      </p:pic>
      <p:pic>
        <p:nvPicPr>
          <p:cNvPr id="13" name="內容版面配置區 12">
            <a:hlinkClick r:id="rId8"/>
          </p:cNvPr>
          <p:cNvPicPr>
            <a:picLocks noGrp="1" noChangeAspect="1"/>
          </p:cNvPicPr>
          <p:nvPr>
            <p:ph sz="quarter" idx="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3924300"/>
            <a:ext cx="3855188" cy="2171700"/>
          </a:xfrm>
        </p:spPr>
      </p:pic>
    </p:spTree>
    <p:extLst>
      <p:ext uri="{BB962C8B-B14F-4D97-AF65-F5344CB8AC3E}">
        <p14:creationId xmlns:p14="http://schemas.microsoft.com/office/powerpoint/2010/main" val="201111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穿戴式電子裝置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sz="1400" dirty="0"/>
              <a:t>穿戴式電子</a:t>
            </a:r>
            <a:r>
              <a:rPr lang="zh-TW" altLang="en-US" sz="1400" dirty="0" smtClean="0"/>
              <a:t>裝置為</a:t>
            </a:r>
            <a:r>
              <a:rPr lang="zh-TW" altLang="en-US" sz="1400" dirty="0"/>
              <a:t>可穿戴於身上出外進行活動的微型電子設備</a:t>
            </a:r>
            <a:r>
              <a:rPr lang="zh-TW" altLang="en-US" sz="1400" dirty="0" smtClean="0"/>
              <a:t>，目前</a:t>
            </a:r>
            <a:r>
              <a:rPr lang="zh-TW" altLang="en-US" sz="1400" dirty="0"/>
              <a:t>已出現了將衣服與電腦進行結合的產品。穿戴式電子裝置主要特徵之一是持續性，在電子設備和用戶之間要保持穩定的交互作用，因此設備不需要常常打開或關閉。其他特徵還包括多任務的運行能力，所以不須停止正在做的事情來使用這種設備；而這些設備可以與用戶結合像義肢一樣，因此，它可被視為用戶大腦或身體的延伸。</a:t>
            </a:r>
          </a:p>
          <a:p>
            <a:r>
              <a:rPr lang="zh-TW" altLang="en-US" sz="1400" dirty="0"/>
              <a:t>宏碁</a:t>
            </a:r>
            <a:r>
              <a:rPr lang="en-US" altLang="zh-TW" sz="1400" dirty="0"/>
              <a:t>2014</a:t>
            </a:r>
            <a:r>
              <a:rPr lang="zh-TW" altLang="en-US" sz="1400" dirty="0"/>
              <a:t>年</a:t>
            </a:r>
            <a:r>
              <a:rPr lang="en-US" altLang="zh-TW" sz="1400" dirty="0"/>
              <a:t>6</a:t>
            </a:r>
            <a:r>
              <a:rPr lang="zh-TW" altLang="en-US" sz="1400" dirty="0" smtClean="0"/>
              <a:t>月正式</a:t>
            </a:r>
            <a:r>
              <a:rPr lang="zh-TW" altLang="en-US" sz="1400" dirty="0"/>
              <a:t>推出穿戴裝置</a:t>
            </a:r>
            <a:r>
              <a:rPr lang="en-US" altLang="zh-TW" sz="1400" dirty="0"/>
              <a:t>Liquid Leap</a:t>
            </a:r>
            <a:r>
              <a:rPr lang="zh-TW" altLang="en-US" sz="1400" dirty="0"/>
              <a:t>，其內建功能包括</a:t>
            </a:r>
            <a:r>
              <a:rPr lang="en-US" altLang="zh-TW" sz="1400" dirty="0"/>
              <a:t>24</a:t>
            </a:r>
            <a:r>
              <a:rPr lang="zh-TW" altLang="en-US" sz="1400" dirty="0"/>
              <a:t>小時紀錄使用者的生活作息如跑步步數、跑步距離、燃燒的卡路里值，以及睡眠循環周期等，並提供顯示手機來電和傳送</a:t>
            </a:r>
            <a:r>
              <a:rPr lang="zh-TW" altLang="en-US" sz="1400" dirty="0" smtClean="0"/>
              <a:t>訊息。</a:t>
            </a:r>
            <a:r>
              <a:rPr lang="zh-TW" altLang="en-US" sz="1400" dirty="0"/>
              <a:t>至於日本愛迪達公司</a:t>
            </a:r>
            <a:r>
              <a:rPr lang="en-US" altLang="zh-TW" sz="1400" dirty="0"/>
              <a:t>2014</a:t>
            </a:r>
            <a:r>
              <a:rPr lang="zh-TW" altLang="en-US" sz="1400" dirty="0"/>
              <a:t>年</a:t>
            </a:r>
            <a:r>
              <a:rPr lang="en-US" altLang="zh-TW" sz="1400" dirty="0"/>
              <a:t>8</a:t>
            </a:r>
            <a:r>
              <a:rPr lang="zh-TW" altLang="en-US" sz="1400" dirty="0"/>
              <a:t>月上市一款配備心率計、能收集促進有效訓練的各種數據的腕帶</a:t>
            </a:r>
            <a:r>
              <a:rPr lang="en-US" altLang="zh-TW" sz="1400" dirty="0" err="1"/>
              <a:t>miCoach</a:t>
            </a:r>
            <a:r>
              <a:rPr lang="en-US" altLang="zh-TW" sz="1400" dirty="0"/>
              <a:t> FIT SMART</a:t>
            </a:r>
            <a:r>
              <a:rPr lang="zh-TW" altLang="en-US" sz="1400" dirty="0" smtClean="0"/>
              <a:t>，可</a:t>
            </a:r>
            <a:r>
              <a:rPr lang="zh-TW" altLang="en-US" sz="1400" dirty="0"/>
              <a:t>向皮下毛細血管照射</a:t>
            </a:r>
            <a:r>
              <a:rPr lang="en-US" altLang="zh-TW" sz="1400" dirty="0"/>
              <a:t>LED</a:t>
            </a:r>
            <a:r>
              <a:rPr lang="zh-TW" altLang="en-US" sz="1400" dirty="0"/>
              <a:t>光，並用中間的光學單元檢測血流脈動量變化，以測量心跳速率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71" y="2786195"/>
            <a:ext cx="3542857" cy="212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25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dirty="0" smtClean="0"/>
              <a:t>穿戴式電子裝置之實例</a:t>
            </a:r>
            <a:endParaRPr lang="zh-TW" altLang="en-US" dirty="0"/>
          </a:p>
        </p:txBody>
      </p:sp>
      <p:pic>
        <p:nvPicPr>
          <p:cNvPr id="7" name="內容版面配置區 6">
            <a:hlinkClick r:id="rId2"/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6" y="1600200"/>
            <a:ext cx="3855188" cy="2171700"/>
          </a:xfrm>
        </p:spPr>
      </p:pic>
      <p:pic>
        <p:nvPicPr>
          <p:cNvPr id="8" name="內容版面配置區 7">
            <a:hlinkClick r:id="rId4"/>
          </p:cNvPr>
          <p:cNvPicPr>
            <a:picLocks noGrp="1" noChangeAspect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1600200"/>
            <a:ext cx="3855188" cy="2171700"/>
          </a:xfrm>
        </p:spPr>
      </p:pic>
      <p:pic>
        <p:nvPicPr>
          <p:cNvPr id="9" name="內容版面配置區 8">
            <a:hlinkClick r:id="rId6"/>
          </p:cNvPr>
          <p:cNvPicPr>
            <a:picLocks noGrp="1" noChangeAspect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6" y="3924300"/>
            <a:ext cx="3855188" cy="2171700"/>
          </a:xfrm>
        </p:spPr>
      </p:pic>
      <p:pic>
        <p:nvPicPr>
          <p:cNvPr id="10" name="內容版面配置區 9">
            <a:hlinkClick r:id="rId8"/>
          </p:cNvPr>
          <p:cNvPicPr>
            <a:picLocks noGrp="1" noChangeAspect="1"/>
          </p:cNvPicPr>
          <p:nvPr>
            <p:ph sz="quarter" idx="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3924300"/>
            <a:ext cx="3855188" cy="2171700"/>
          </a:xfrm>
        </p:spPr>
      </p:pic>
    </p:spTree>
    <p:extLst>
      <p:ext uri="{BB962C8B-B14F-4D97-AF65-F5344CB8AC3E}">
        <p14:creationId xmlns:p14="http://schemas.microsoft.com/office/powerpoint/2010/main" val="34393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眼球技術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sz="1600" dirty="0"/>
              <a:t>眼球</a:t>
            </a:r>
            <a:r>
              <a:rPr lang="zh-TW" altLang="en-US" sz="1600" dirty="0" smtClean="0"/>
              <a:t>技術主要</a:t>
            </a:r>
            <a:r>
              <a:rPr lang="zh-TW" altLang="en-US" sz="1600" dirty="0"/>
              <a:t>包括「眼球辨識」與「眼球追蹤」</a:t>
            </a:r>
            <a:r>
              <a:rPr lang="zh-TW" altLang="en-US" sz="1600" dirty="0" smtClean="0"/>
              <a:t>，利用計算機</a:t>
            </a:r>
            <a:r>
              <a:rPr lang="zh-TW" altLang="en-US" sz="1600" dirty="0"/>
              <a:t>視覺、紅外線檢測或無線感測等技術，以實現用眼睛控制物體，例如用</a:t>
            </a:r>
            <a:r>
              <a:rPr lang="zh-TW" altLang="en-US" sz="1600" dirty="0" smtClean="0"/>
              <a:t>眼睛來</a:t>
            </a:r>
            <a:r>
              <a:rPr lang="zh-TW" altLang="en-US" sz="1600" dirty="0"/>
              <a:t>畫畫、拍照、控制物體移動</a:t>
            </a:r>
            <a:r>
              <a:rPr lang="zh-TW" altLang="en-US" sz="1600" dirty="0" smtClean="0"/>
              <a:t>等</a:t>
            </a:r>
            <a:endParaRPr lang="en-US" altLang="zh-TW" sz="1600" dirty="0" smtClean="0"/>
          </a:p>
          <a:p>
            <a:r>
              <a:rPr lang="zh-TW" altLang="en-US" sz="1600" dirty="0"/>
              <a:t>眼球辨識主要是研究人眼虹膜和瞳孔的生物特徵之採集與分析，常用於識別</a:t>
            </a:r>
            <a:r>
              <a:rPr lang="zh-TW" altLang="en-US" sz="1600" dirty="0" smtClean="0"/>
              <a:t>人的身份</a:t>
            </a:r>
            <a:endParaRPr lang="en-US" altLang="zh-TW" sz="1600" dirty="0" smtClean="0"/>
          </a:p>
          <a:p>
            <a:r>
              <a:rPr lang="zh-TW" altLang="en-US" sz="1600" dirty="0" smtClean="0"/>
              <a:t>由於眼球</a:t>
            </a:r>
            <a:r>
              <a:rPr lang="zh-TW" altLang="en-US" sz="1600" dirty="0"/>
              <a:t>運動是屬於微小範圍的運動，而不同的設備在準確性、速度和穩定性上各有</a:t>
            </a:r>
            <a:r>
              <a:rPr lang="zh-TW" altLang="en-US" sz="1600" dirty="0" smtClean="0"/>
              <a:t>差異</a:t>
            </a:r>
            <a:r>
              <a:rPr lang="zh-TW" altLang="en-US" sz="1600" dirty="0"/>
              <a:t>，所以其擺放的位置與角度便很重要。目前眼球追蹤技術已研發出用眼睛控制</a:t>
            </a:r>
            <a:r>
              <a:rPr lang="zh-TW" altLang="en-US" sz="1600" dirty="0" smtClean="0"/>
              <a:t>平板</a:t>
            </a:r>
            <a:r>
              <a:rPr lang="zh-TW" altLang="en-US" sz="1600" dirty="0"/>
              <a:t>電腦，其主要原理是用軟體，並透過紅外線發射管以及手機／平板電腦的前置</a:t>
            </a:r>
            <a:r>
              <a:rPr lang="zh-TW" altLang="en-US" sz="1600" dirty="0" smtClean="0"/>
              <a:t>鏡頭</a:t>
            </a:r>
            <a:r>
              <a:rPr lang="zh-TW" altLang="en-US" sz="1600" dirty="0"/>
              <a:t>，便可追蹤到眼球的移動情況，來與平板電腦和智慧手機進行交互</a:t>
            </a:r>
            <a:r>
              <a:rPr lang="zh-TW" altLang="en-US" sz="1600" dirty="0" smtClean="0"/>
              <a:t>活動</a:t>
            </a:r>
            <a:endParaRPr lang="zh-TW" altLang="en-US" sz="1600" dirty="0"/>
          </a:p>
        </p:txBody>
      </p:sp>
      <p:pic>
        <p:nvPicPr>
          <p:cNvPr id="6" name="內容版面配置區 5">
            <a:hlinkClick r:id="rId2"/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1600200"/>
            <a:ext cx="3855188" cy="2171700"/>
          </a:xfrm>
        </p:spPr>
      </p:pic>
      <p:pic>
        <p:nvPicPr>
          <p:cNvPr id="7" name="內容版面配置區 6">
            <a:hlinkClick r:id="rId4"/>
          </p:cNvPr>
          <p:cNvPicPr>
            <a:picLocks noGrp="1" noChangeAspect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3924300"/>
            <a:ext cx="3855188" cy="2171700"/>
          </a:xfrm>
        </p:spPr>
      </p:pic>
    </p:spTree>
    <p:extLst>
      <p:ext uri="{BB962C8B-B14F-4D97-AF65-F5344CB8AC3E}">
        <p14:creationId xmlns:p14="http://schemas.microsoft.com/office/powerpoint/2010/main" val="375753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「眼球追蹤」原理之示意圖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sz="3600" dirty="0"/>
              <a:t>眼球追蹤主要是追蹤眼球的</a:t>
            </a:r>
            <a:r>
              <a:rPr lang="zh-TW" altLang="en-US" sz="3600" dirty="0" smtClean="0"/>
              <a:t>運動，而</a:t>
            </a:r>
            <a:r>
              <a:rPr lang="zh-TW" altLang="en-US" sz="3600" dirty="0"/>
              <a:t>設備除了紅外線裝置之外，還可是影像擷取</a:t>
            </a:r>
            <a:r>
              <a:rPr lang="zh-TW" altLang="en-US" sz="3600" dirty="0" smtClean="0"/>
              <a:t>設備</a:t>
            </a:r>
            <a:endParaRPr lang="zh-TW" altLang="en-US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860399"/>
            <a:ext cx="4038600" cy="197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167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dirty="0"/>
              <a:t>透明</a:t>
            </a:r>
            <a:r>
              <a:rPr lang="zh-TW" altLang="en-US" dirty="0" smtClean="0"/>
              <a:t>顯示器</a:t>
            </a:r>
            <a:r>
              <a:rPr lang="en-US" altLang="zh-TW" dirty="0" smtClean="0"/>
              <a:t>/</a:t>
            </a:r>
            <a:r>
              <a:rPr lang="zh-TW" altLang="en-US" dirty="0" smtClean="0"/>
              <a:t>手機</a:t>
            </a:r>
            <a:r>
              <a:rPr lang="en-US" altLang="zh-TW" dirty="0" smtClean="0"/>
              <a:t>/</a:t>
            </a:r>
            <a:r>
              <a:rPr lang="zh-TW" altLang="en-US" dirty="0" smtClean="0"/>
              <a:t>電視</a:t>
            </a:r>
            <a:endParaRPr lang="zh-TW" altLang="en-US" dirty="0"/>
          </a:p>
        </p:txBody>
      </p:sp>
      <p:pic>
        <p:nvPicPr>
          <p:cNvPr id="9" name="內容版面配置區 8">
            <a:hlinkClick r:id="rId2"/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6" y="3924300"/>
            <a:ext cx="3855188" cy="2171700"/>
          </a:xfrm>
        </p:spPr>
      </p:pic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00FF99"/>
              </a:buClr>
            </a:pPr>
            <a:r>
              <a:rPr lang="zh-TW" altLang="en-US" sz="1400" dirty="0">
                <a:solidFill>
                  <a:srgbClr val="FFFFFF"/>
                </a:solidFill>
              </a:rPr>
              <a:t>透明顯示器除了可顯示影像之外，使用者還可透過顯示面板觀測到其後方的影像。透明顯示器面板可被應用於手持式裝置與商品櫥窗。而台灣寶創科技公司</a:t>
            </a:r>
            <a:r>
              <a:rPr lang="en-US" altLang="zh-TW" sz="1400" dirty="0">
                <a:solidFill>
                  <a:srgbClr val="FFFFFF"/>
                </a:solidFill>
              </a:rPr>
              <a:t>2013</a:t>
            </a:r>
            <a:r>
              <a:rPr lang="zh-TW" altLang="en-US" sz="1400" dirty="0">
                <a:solidFill>
                  <a:srgbClr val="FFFFFF"/>
                </a:solidFill>
              </a:rPr>
              <a:t>年所研發全球首款透明智慧型手機。其機身頂端有相機鏡頭、喇叭與電源鍵，而機身下方則有 </a:t>
            </a:r>
            <a:r>
              <a:rPr lang="en-US" altLang="zh-TW" sz="1400" dirty="0">
                <a:solidFill>
                  <a:srgbClr val="FFFFFF"/>
                </a:solidFill>
              </a:rPr>
              <a:t>Micro SD </a:t>
            </a:r>
            <a:r>
              <a:rPr lang="zh-TW" altLang="en-US" sz="1400" dirty="0">
                <a:solidFill>
                  <a:srgbClr val="FFFFFF"/>
                </a:solidFill>
              </a:rPr>
              <a:t>記憶卡、麥克風與電池</a:t>
            </a:r>
            <a:endParaRPr lang="en-US" altLang="zh-TW" sz="1400" dirty="0">
              <a:solidFill>
                <a:srgbClr val="FFFFFF"/>
              </a:solidFill>
            </a:endParaRPr>
          </a:p>
          <a:p>
            <a:pPr lvl="0">
              <a:buClr>
                <a:srgbClr val="00FF99"/>
              </a:buClr>
            </a:pPr>
            <a:r>
              <a:rPr lang="zh-TW" altLang="en-US" sz="1400" dirty="0" smtClean="0">
                <a:solidFill>
                  <a:srgbClr val="FFFFFF"/>
                </a:solidFill>
              </a:rPr>
              <a:t>日本</a:t>
            </a:r>
            <a:r>
              <a:rPr lang="en-US" altLang="zh-TW" sz="1400" dirty="0" smtClean="0">
                <a:solidFill>
                  <a:srgbClr val="FFFFFF"/>
                </a:solidFill>
              </a:rPr>
              <a:t>Panasonic</a:t>
            </a:r>
            <a:r>
              <a:rPr lang="zh-TW" altLang="en-US" sz="1400" dirty="0" smtClean="0">
                <a:solidFill>
                  <a:srgbClr val="FFFFFF"/>
                </a:solidFill>
              </a:rPr>
              <a:t>公司</a:t>
            </a:r>
            <a:r>
              <a:rPr lang="en-US" altLang="zh-TW" sz="1400" dirty="0" smtClean="0">
                <a:solidFill>
                  <a:srgbClr val="FFFFFF"/>
                </a:solidFill>
              </a:rPr>
              <a:t>2016</a:t>
            </a:r>
            <a:r>
              <a:rPr lang="zh-TW" altLang="en-US" sz="1400" dirty="0">
                <a:solidFill>
                  <a:srgbClr val="FFFFFF"/>
                </a:solidFill>
              </a:rPr>
              <a:t>年開發出透明電視</a:t>
            </a:r>
          </a:p>
          <a:p>
            <a:endParaRPr lang="en-US" dirty="0"/>
          </a:p>
        </p:txBody>
      </p:sp>
      <p:pic>
        <p:nvPicPr>
          <p:cNvPr id="12" name="內容版面配置區 11">
            <a:hlinkClick r:id="rId4"/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06" y="3924300"/>
            <a:ext cx="3855188" cy="2171700"/>
          </a:xfrm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49" y="1722798"/>
            <a:ext cx="4035902" cy="192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07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太空科技 </a:t>
            </a:r>
            <a:endParaRPr lang="zh-TW" alt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1800" dirty="0"/>
              <a:t>世界第一顆人造衛星於</a:t>
            </a:r>
            <a:r>
              <a:rPr lang="en-US" altLang="zh-TW" sz="1800" dirty="0"/>
              <a:t>1957</a:t>
            </a:r>
            <a:r>
              <a:rPr lang="zh-TW" altLang="en-US" sz="1800" dirty="0"/>
              <a:t>年由蘇聯發射，隨後引起美蘇之太空競賽</a:t>
            </a:r>
          </a:p>
          <a:p>
            <a:pPr>
              <a:lnSpc>
                <a:spcPct val="90000"/>
              </a:lnSpc>
            </a:pPr>
            <a:r>
              <a:rPr lang="en-US" altLang="zh-TW" sz="1800" dirty="0" smtClean="0"/>
              <a:t>1969</a:t>
            </a:r>
            <a:r>
              <a:rPr lang="zh-TW" altLang="en-US" sz="1800" dirty="0" smtClean="0"/>
              <a:t>年</a:t>
            </a:r>
            <a:r>
              <a:rPr lang="en-US" altLang="zh-TW" sz="1800" dirty="0" smtClean="0"/>
              <a:t>7</a:t>
            </a:r>
            <a:r>
              <a:rPr lang="zh-TW" altLang="en-US" sz="1800" dirty="0"/>
              <a:t>月</a:t>
            </a:r>
            <a:r>
              <a:rPr lang="en-US" altLang="zh-TW" sz="1800" dirty="0"/>
              <a:t>21</a:t>
            </a:r>
            <a:r>
              <a:rPr lang="zh-TW" altLang="en-US" sz="1800" dirty="0"/>
              <a:t>日，美國太空船阿波羅號降落在月球表面寧靜海地區</a:t>
            </a:r>
            <a:r>
              <a:rPr lang="zh-TW" altLang="en-US" sz="1800" dirty="0" smtClean="0"/>
              <a:t>，太空人阿姆斯壯</a:t>
            </a:r>
            <a:r>
              <a:rPr lang="en-US" altLang="zh-TW" sz="1800" dirty="0" smtClean="0"/>
              <a:t>(Armstrong)</a:t>
            </a:r>
            <a:r>
              <a:rPr lang="zh-TW" altLang="en-US" sz="1800" dirty="0" smtClean="0"/>
              <a:t>踏</a:t>
            </a:r>
            <a:r>
              <a:rPr lang="zh-TW" altLang="en-US" sz="1800" dirty="0"/>
              <a:t>出人類的第一步，正式登上月球表面，完成登陸月球之</a:t>
            </a:r>
            <a:r>
              <a:rPr lang="zh-TW" altLang="en-US" sz="1800" dirty="0" smtClean="0"/>
              <a:t>壯舉。</a:t>
            </a:r>
            <a:r>
              <a:rPr lang="zh-TW" altLang="en-US" sz="1800" dirty="0"/>
              <a:t>自</a:t>
            </a:r>
            <a:r>
              <a:rPr lang="en-US" altLang="zh-TW" sz="1800" dirty="0"/>
              <a:t>1969</a:t>
            </a:r>
            <a:r>
              <a:rPr lang="zh-TW" altLang="en-US" sz="1800" dirty="0"/>
              <a:t>年後至</a:t>
            </a:r>
            <a:r>
              <a:rPr lang="en-US" altLang="zh-TW" sz="1800" dirty="0"/>
              <a:t>1972</a:t>
            </a:r>
            <a:r>
              <a:rPr lang="zh-TW" altLang="en-US" sz="1800" dirty="0"/>
              <a:t>年之間，美國陸續又有</a:t>
            </a:r>
            <a:r>
              <a:rPr lang="en-US" altLang="zh-TW" sz="1800" dirty="0"/>
              <a:t>12</a:t>
            </a:r>
            <a:r>
              <a:rPr lang="zh-TW" altLang="en-US" sz="1800" dirty="0"/>
              <a:t>位太空人登陸</a:t>
            </a:r>
            <a:r>
              <a:rPr lang="zh-TW" altLang="en-US" sz="1800" dirty="0" smtClean="0"/>
              <a:t>月球</a:t>
            </a:r>
            <a:endParaRPr lang="en-US" altLang="zh-TW" sz="1800" dirty="0" smtClean="0"/>
          </a:p>
          <a:p>
            <a:pPr>
              <a:lnSpc>
                <a:spcPct val="90000"/>
              </a:lnSpc>
            </a:pPr>
            <a:r>
              <a:rPr lang="zh-TW" altLang="en-US" sz="1800" dirty="0"/>
              <a:t>美國於</a:t>
            </a:r>
            <a:r>
              <a:rPr lang="en-US" altLang="zh-TW" sz="1800" dirty="0"/>
              <a:t>1981</a:t>
            </a:r>
            <a:r>
              <a:rPr lang="zh-TW" altLang="en-US" sz="1800" dirty="0"/>
              <a:t>年試飛太空梭成功</a:t>
            </a:r>
          </a:p>
          <a:p>
            <a:pPr>
              <a:lnSpc>
                <a:spcPct val="90000"/>
              </a:lnSpc>
            </a:pPr>
            <a:r>
              <a:rPr lang="zh-TW" altLang="en-US" sz="1800" dirty="0"/>
              <a:t>蘇聯於</a:t>
            </a:r>
            <a:r>
              <a:rPr lang="en-US" altLang="zh-TW" sz="1800" dirty="0"/>
              <a:t>1971</a:t>
            </a:r>
            <a:r>
              <a:rPr lang="zh-TW" altLang="en-US" sz="1800" dirty="0"/>
              <a:t>年發射第一個太空站（太空實驗室）</a:t>
            </a:r>
          </a:p>
          <a:p>
            <a:pPr>
              <a:lnSpc>
                <a:spcPct val="90000"/>
              </a:lnSpc>
            </a:pPr>
            <a:r>
              <a:rPr lang="en-US" altLang="zh-TW" sz="1800" dirty="0"/>
              <a:t>1999</a:t>
            </a:r>
            <a:r>
              <a:rPr lang="zh-TW" altLang="en-US" sz="1800" dirty="0"/>
              <a:t>年我國自行研發的中華一號低軌道衛星在美國發射升空，開啟了台灣進入太空時代之序幕 </a:t>
            </a:r>
          </a:p>
        </p:txBody>
      </p:sp>
      <p:pic>
        <p:nvPicPr>
          <p:cNvPr id="5" name="Picture 3" descr="p120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78491"/>
            <a:ext cx="4038600" cy="3739218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5148064" y="148478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人造衛星、太空站與太空梭</a:t>
            </a:r>
          </a:p>
        </p:txBody>
      </p:sp>
    </p:spTree>
    <p:extLst>
      <p:ext uri="{BB962C8B-B14F-4D97-AF65-F5344CB8AC3E}">
        <p14:creationId xmlns:p14="http://schemas.microsoft.com/office/powerpoint/2010/main" val="3767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太空梭</a:t>
            </a:r>
            <a:endParaRPr lang="zh-TW" altLang="zh-TW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sz="2800" dirty="0"/>
              <a:t>太空梭是一種太空交通工具，普通的飛機只能在大氣層中飛行，但是太空梭卻可穿越大氣層和太空的界線（高度</a:t>
            </a:r>
            <a:r>
              <a:rPr lang="en-US" altLang="zh-TW" sz="2800" dirty="0"/>
              <a:t>100</a:t>
            </a:r>
            <a:r>
              <a:rPr lang="zh-TW" altLang="en-US" sz="2800" dirty="0"/>
              <a:t>公里的卡門線）；一般的火箭太空船只能使用一次，但是太空梭卻可重複使用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192" y="2705001"/>
            <a:ext cx="1554615" cy="228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67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太空中的生活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1800" dirty="0"/>
              <a:t>人類其實不宜在無重力之太空船中生活太久，例如在太空中無重力狀態下待太久的人，身高會變長，骨骼之耐力會變差。過去有許多前蘇聯之太空人自太空站回到地球後，往往需用擔架抬往醫院，修養數日後方可活動自如。而美國之太空人在太空梭上，每日需騎腳踏車鍛鍊腿力，並作其他運動 </a:t>
            </a:r>
          </a:p>
          <a:p>
            <a:pPr>
              <a:lnSpc>
                <a:spcPct val="90000"/>
              </a:lnSpc>
            </a:pPr>
            <a:r>
              <a:rPr lang="zh-TW" altLang="en-US" sz="1800" dirty="0"/>
              <a:t>由於在無重力之太空船中，物體會漂浮，因此吃飯、喝水、洗澡、上廁所等方式，都與在地球上不同，所以太空人必須經過訓練，否則無法適應。其他如訓練太空人在無重力的太空船中睡覺，也是重要之課題，否則太空人無法得到適當的休息  </a:t>
            </a:r>
          </a:p>
        </p:txBody>
      </p:sp>
      <p:pic>
        <p:nvPicPr>
          <p:cNvPr id="5" name="Picture 3" descr="圖片1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3500" y="2705100"/>
            <a:ext cx="3048000" cy="22860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5652120" y="213285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太空中生活的影片</a:t>
            </a:r>
          </a:p>
        </p:txBody>
      </p:sp>
    </p:spTree>
    <p:extLst>
      <p:ext uri="{BB962C8B-B14F-4D97-AF65-F5344CB8AC3E}">
        <p14:creationId xmlns:p14="http://schemas.microsoft.com/office/powerpoint/2010/main" val="113035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第一位上太空的女太空觀光客安薩里講述她的太空見聞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在太空站中會到處漂浮，還因為不斷撞到太空艙，而在身上留下不少瘀青。不過最大的挑戰是洗頭髮，你要讓頭上有水泡，要很輕很小心的揉搓洗髮精，假如你搓得太快，這樣水泡就會到處都是，會弄得一團亂。</a:t>
            </a:r>
          </a:p>
          <a:p>
            <a:r>
              <a:rPr lang="zh-TW" altLang="en-US"/>
              <a:t>太空中要上廁所要使用小便蒐集器，否則尿液會到處漂浮。</a:t>
            </a:r>
          </a:p>
        </p:txBody>
      </p:sp>
    </p:spTree>
    <p:extLst>
      <p:ext uri="{BB962C8B-B14F-4D97-AF65-F5344CB8AC3E}">
        <p14:creationId xmlns:p14="http://schemas.microsoft.com/office/powerpoint/2010/main" val="211326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太空站中可進行之工程科技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sz="2000" dirty="0"/>
              <a:t>因為太空為一超真空、超低溫及無菌之環境，因此可在太空站中製造藥品，可避免各種微生物、塵埃等污染。另外，許多生物工程科技也可在太空進行 </a:t>
            </a:r>
          </a:p>
          <a:p>
            <a:r>
              <a:rPr lang="zh-TW" altLang="en-US" sz="2000" dirty="0"/>
              <a:t>因為太空為一超真空、微小重力、無雜質之環境，因此可在太空站中製造大塊的、無缺陷的、高純度之</a:t>
            </a:r>
            <a:r>
              <a:rPr lang="zh-TW" altLang="en-US" sz="2000" dirty="0" smtClean="0"/>
              <a:t>半導體</a:t>
            </a:r>
            <a:endParaRPr lang="en-US" altLang="zh-TW" sz="2000" dirty="0" smtClean="0"/>
          </a:p>
          <a:p>
            <a:r>
              <a:rPr lang="zh-TW" altLang="en-US" sz="2000" dirty="0"/>
              <a:t>因為太空為無重力的狀態，可利用熔融金屬之內聚力，使熔融金屬自動形成圓珠，製造高圓度之軸承</a:t>
            </a:r>
          </a:p>
          <a:p>
            <a:endParaRPr lang="zh-TW" altLang="en-US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954" y="2671470"/>
            <a:ext cx="3353091" cy="2353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30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幾個曾經在</a:t>
            </a:r>
            <a:r>
              <a:rPr lang="zh-TW" altLang="en-US" b="1" dirty="0" smtClean="0"/>
              <a:t>太空中</a:t>
            </a:r>
            <a:r>
              <a:rPr lang="zh-TW" altLang="en-US" b="1" dirty="0"/>
              <a:t>做的有趣實驗</a:t>
            </a:r>
            <a:r>
              <a:rPr lang="zh-TW" altLang="en-US" dirty="0"/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sz="1800" dirty="0"/>
              <a:t>種子發芽的觀察：在地球上種子發芽時，由於地心引力之故，根會向下而枝葉會向上，但在太空船中無重力的環境之下，是否根仍然向下而枝葉仍然向上，值得</a:t>
            </a:r>
            <a:r>
              <a:rPr lang="zh-TW" altLang="en-US" sz="1800" dirty="0" smtClean="0"/>
              <a:t>觀察</a:t>
            </a:r>
            <a:endParaRPr lang="en-US" altLang="zh-TW" sz="1800" dirty="0" smtClean="0"/>
          </a:p>
          <a:p>
            <a:r>
              <a:rPr lang="zh-TW" altLang="en-US" sz="1800" dirty="0"/>
              <a:t>蜘蛛結網的觀察：在地球上蜘蛛可以結出實用的網子以捕捉昆蟲，且不會被自己吐出的網絲給黏住，但在太空船中無重力的環境之下，大多數蜘蛛變得不會結網，或是結得亂七八糟 </a:t>
            </a:r>
          </a:p>
          <a:p>
            <a:r>
              <a:rPr lang="zh-TW" altLang="en-US" sz="1800" dirty="0"/>
              <a:t>火焰的觀察：在地球上火焰多呈紅色錐形，但在太空船中無重力、無空氣對流的環境之下，火焰呈藍色球形 </a:t>
            </a:r>
          </a:p>
          <a:p>
            <a:r>
              <a:rPr lang="zh-TW" altLang="en-US" sz="2000" dirty="0" smtClean="0"/>
              <a:t> </a:t>
            </a:r>
            <a:endParaRPr lang="zh-TW" altLang="en-US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3368" y="1814246"/>
            <a:ext cx="3048264" cy="1743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567" y="4071284"/>
            <a:ext cx="2517866" cy="1877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842191"/>
            <a:ext cx="829072" cy="803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972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以遙測</a:t>
            </a:r>
            <a:r>
              <a:rPr lang="zh-TW" altLang="en-US" dirty="0"/>
              <a:t>技術自太空</a:t>
            </a:r>
            <a:r>
              <a:rPr lang="zh-TW" altLang="en-US" dirty="0" smtClean="0"/>
              <a:t>中探測</a:t>
            </a:r>
            <a:r>
              <a:rPr lang="zh-TW" altLang="en-US" dirty="0"/>
              <a:t>地球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1800" dirty="0"/>
              <a:t>遙測是利用</a:t>
            </a:r>
            <a:r>
              <a:rPr lang="zh-TW" altLang="en-US" sz="1800" dirty="0" smtClean="0"/>
              <a:t>電磁波</a:t>
            </a:r>
            <a:r>
              <a:rPr lang="en-US" altLang="zh-TW" sz="1800" dirty="0" smtClean="0"/>
              <a:t>(</a:t>
            </a:r>
            <a:r>
              <a:rPr lang="zh-TW" altLang="en-US" sz="1800" dirty="0" smtClean="0"/>
              <a:t>紅外線</a:t>
            </a:r>
            <a:r>
              <a:rPr lang="zh-TW" altLang="en-US" sz="1800" dirty="0"/>
              <a:t>、微波或</a:t>
            </a:r>
            <a:r>
              <a:rPr lang="zh-TW" altLang="en-US" sz="1800" dirty="0" smtClean="0"/>
              <a:t>雷射</a:t>
            </a:r>
            <a:r>
              <a:rPr lang="en-US" altLang="zh-TW" sz="1800" dirty="0" smtClean="0"/>
              <a:t>)</a:t>
            </a:r>
            <a:r>
              <a:rPr lang="zh-TW" altLang="en-US" sz="1800" dirty="0" smtClean="0"/>
              <a:t>探測</a:t>
            </a:r>
            <a:r>
              <a:rPr lang="zh-TW" altLang="en-US" sz="1800" dirty="0"/>
              <a:t>遙遠目標的</a:t>
            </a:r>
            <a:r>
              <a:rPr lang="zh-TW" altLang="en-US" sz="1800" dirty="0" smtClean="0"/>
              <a:t>信息</a:t>
            </a:r>
            <a:endParaRPr lang="zh-TW" altLang="en-US" sz="1800" dirty="0"/>
          </a:p>
          <a:p>
            <a:pPr>
              <a:lnSpc>
                <a:spcPct val="90000"/>
              </a:lnSpc>
            </a:pPr>
            <a:r>
              <a:rPr lang="zh-TW" altLang="en-US" sz="1800" dirty="0" smtClean="0"/>
              <a:t>最早</a:t>
            </a:r>
            <a:r>
              <a:rPr lang="zh-TW" altLang="en-US" sz="1800" dirty="0"/>
              <a:t>發展遙測科技的原因是為了軍事用途，例如美國巡弋飛彈便是靠遙測科技，當飛彈貼著地面飛行時，裝置在飛彈前端的攝影機會不斷地拍攝地形地物，並與飛彈內建資料庫裡的影像導航系統比對，以確定飛行方向是正確的；再由飛彈裡的全球衛星定位</a:t>
            </a:r>
            <a:r>
              <a:rPr lang="zh-TW" altLang="en-US" sz="1800" dirty="0" smtClean="0"/>
              <a:t>系統</a:t>
            </a:r>
            <a:r>
              <a:rPr lang="en-US" altLang="zh-TW" sz="1800" dirty="0" smtClean="0"/>
              <a:t>(Global </a:t>
            </a:r>
            <a:r>
              <a:rPr lang="en-US" altLang="zh-TW" sz="1800" dirty="0"/>
              <a:t>Positioning System, </a:t>
            </a:r>
            <a:r>
              <a:rPr lang="en-US" altLang="zh-TW" sz="1800" dirty="0" smtClean="0"/>
              <a:t>GPS)</a:t>
            </a:r>
            <a:r>
              <a:rPr lang="zh-TW" altLang="en-US" sz="1800" dirty="0" smtClean="0"/>
              <a:t>來</a:t>
            </a:r>
            <a:r>
              <a:rPr lang="zh-TW" altLang="en-US" sz="1800" dirty="0"/>
              <a:t>確認飛彈位置的經緯度。利用這兩種系統檢驗飛行正確度，只要設定目標，命中率就很高</a:t>
            </a:r>
          </a:p>
          <a:p>
            <a:pPr>
              <a:lnSpc>
                <a:spcPct val="90000"/>
              </a:lnSpc>
            </a:pPr>
            <a:r>
              <a:rPr lang="en-US" altLang="zh-TW" sz="1800" dirty="0"/>
              <a:t>Google Earth</a:t>
            </a:r>
            <a:r>
              <a:rPr lang="zh-TW" altLang="en-US" sz="1800" dirty="0"/>
              <a:t>曾經把全球的遙測衛星資料都放在其網站上，但是這個做法受到許多國家的抗議，而這些抗議目前暫時達成協議，</a:t>
            </a:r>
            <a:r>
              <a:rPr lang="en-US" altLang="zh-TW" sz="1800" dirty="0"/>
              <a:t>Google Earth</a:t>
            </a:r>
            <a:r>
              <a:rPr lang="zh-TW" altLang="en-US" sz="1800" dirty="0"/>
              <a:t>同意不把最新資料放上去，一定要隔一段時日以後才做更新 </a:t>
            </a:r>
          </a:p>
          <a:p>
            <a:pPr>
              <a:lnSpc>
                <a:spcPct val="90000"/>
              </a:lnSpc>
            </a:pPr>
            <a:r>
              <a:rPr lang="zh-TW" altLang="en-US" sz="2800" dirty="0" smtClean="0"/>
              <a:t>  </a:t>
            </a:r>
            <a:endParaRPr lang="zh-TW" altLang="en-US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50390"/>
            <a:ext cx="4038600" cy="279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50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航空攝影與衛星遙測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1400" dirty="0"/>
              <a:t>傳統的航空攝影測量能夠拍的多波段數只有藍、綠、紅、近紅外光等</a:t>
            </a:r>
            <a:r>
              <a:rPr lang="en-US" altLang="zh-TW" sz="1400" dirty="0"/>
              <a:t>4</a:t>
            </a:r>
            <a:r>
              <a:rPr lang="zh-TW" altLang="en-US" sz="1400" dirty="0"/>
              <a:t>種，而航空攝影測量的影像空間解析度較佳，要做幾何校正時會比較容易</a:t>
            </a:r>
          </a:p>
          <a:p>
            <a:pPr>
              <a:lnSpc>
                <a:spcPct val="90000"/>
              </a:lnSpc>
            </a:pPr>
            <a:r>
              <a:rPr lang="zh-TW" altLang="en-US" sz="1400" dirty="0" smtClean="0"/>
              <a:t>遙測</a:t>
            </a:r>
            <a:r>
              <a:rPr lang="zh-TW" altLang="en-US" sz="1400" dirty="0"/>
              <a:t>技術的核心是影像處理，而其主要項目是輻射校正與幾何校正</a:t>
            </a:r>
            <a:r>
              <a:rPr lang="zh-TW" altLang="en-US" sz="1400" dirty="0" smtClean="0"/>
              <a:t>。去除</a:t>
            </a:r>
            <a:r>
              <a:rPr lang="zh-TW" altLang="en-US" sz="1400" dirty="0"/>
              <a:t>影像資料中的陰霾與陰影，才能得到更清晰的影像 </a:t>
            </a:r>
          </a:p>
          <a:p>
            <a:pPr>
              <a:lnSpc>
                <a:spcPct val="90000"/>
              </a:lnSpc>
            </a:pPr>
            <a:r>
              <a:rPr lang="zh-TW" altLang="en-US" sz="1400" dirty="0"/>
              <a:t>大部分時間太陽都是斜照的，拍攝到的圖像會有陰影，若要看清全貌，</a:t>
            </a:r>
            <a:r>
              <a:rPr lang="zh-TW" altLang="en-US" sz="1400" dirty="0" smtClean="0"/>
              <a:t>須利用</a:t>
            </a:r>
            <a:r>
              <a:rPr lang="zh-TW" altLang="en-US" sz="1400" dirty="0"/>
              <a:t>「影像增揚」技術把</a:t>
            </a:r>
            <a:r>
              <a:rPr lang="zh-TW" altLang="en-US" sz="1400" dirty="0" smtClean="0"/>
              <a:t>被肉眼</a:t>
            </a:r>
            <a:r>
              <a:rPr lang="zh-TW" altLang="en-US" sz="1400" dirty="0"/>
              <a:t>看不到的部位在電腦上增顯出來 </a:t>
            </a:r>
          </a:p>
          <a:p>
            <a:pPr>
              <a:lnSpc>
                <a:spcPct val="90000"/>
              </a:lnSpc>
            </a:pPr>
            <a:r>
              <a:rPr lang="zh-TW" altLang="en-US" sz="1400" dirty="0" smtClean="0"/>
              <a:t>在</a:t>
            </a:r>
            <a:r>
              <a:rPr lang="zh-TW" altLang="en-US" sz="1400" dirty="0"/>
              <a:t>高空中朝地面</a:t>
            </a:r>
            <a:r>
              <a:rPr lang="zh-TW" altLang="en-US" sz="1400" dirty="0" smtClean="0"/>
              <a:t>拍攝，房子</a:t>
            </a:r>
            <a:r>
              <a:rPr lang="zh-TW" altLang="en-US" sz="1400" dirty="0"/>
              <a:t>看起來像是倒下的，必須把它扶正，這個扶正手法就是幾何校正。不過在扶正前必須先知道房子有多高，因此要從另一個角度再拍一次，如此一來，同一物件就有兩個高差位移影像，然後再以幾何</a:t>
            </a:r>
            <a:r>
              <a:rPr lang="zh-TW" altLang="en-US" sz="1400" dirty="0" smtClean="0"/>
              <a:t>觀察</a:t>
            </a:r>
            <a:r>
              <a:rPr lang="en-US" altLang="zh-TW" sz="1400" dirty="0" smtClean="0"/>
              <a:t>(</a:t>
            </a:r>
            <a:r>
              <a:rPr lang="zh-TW" altLang="en-US" sz="1400" dirty="0" smtClean="0"/>
              <a:t>立體觀察</a:t>
            </a:r>
            <a:r>
              <a:rPr lang="en-US" altLang="zh-TW" sz="1400" dirty="0" smtClean="0"/>
              <a:t>)</a:t>
            </a:r>
            <a:r>
              <a:rPr lang="zh-TW" altLang="en-US" sz="1400" dirty="0" smtClean="0"/>
              <a:t>原理</a:t>
            </a:r>
            <a:r>
              <a:rPr lang="zh-TW" altLang="en-US" sz="1400" dirty="0"/>
              <a:t>恢復影像</a:t>
            </a:r>
            <a:r>
              <a:rPr lang="zh-TW" altLang="en-US" sz="1400" dirty="0" smtClean="0"/>
              <a:t>高度</a:t>
            </a:r>
            <a:endParaRPr lang="en-US" altLang="zh-TW" sz="1400" dirty="0" smtClean="0"/>
          </a:p>
          <a:p>
            <a:pPr>
              <a:lnSpc>
                <a:spcPct val="90000"/>
              </a:lnSpc>
            </a:pPr>
            <a:r>
              <a:rPr lang="zh-TW" altLang="en-US" sz="1400" dirty="0" smtClean="0"/>
              <a:t>把</a:t>
            </a:r>
            <a:r>
              <a:rPr lang="zh-TW" altLang="en-US" sz="1400" dirty="0"/>
              <a:t>陽明山國家公園的</a:t>
            </a:r>
            <a:r>
              <a:rPr lang="en-US" altLang="zh-TW" sz="1400" dirty="0"/>
              <a:t>40</a:t>
            </a:r>
            <a:r>
              <a:rPr lang="zh-TW" altLang="en-US" sz="1400" dirty="0"/>
              <a:t>公尺網格資料與從衛星上拍攝到的三維景觀套疊在一起，經過透視演算，就可在電腦上把陽明山國家公園的</a:t>
            </a:r>
            <a:r>
              <a:rPr lang="en-US" altLang="zh-TW" sz="1400" dirty="0"/>
              <a:t>3D</a:t>
            </a:r>
            <a:r>
              <a:rPr lang="zh-TW" altLang="en-US" sz="1400" dirty="0"/>
              <a:t>影像顯現出來 </a:t>
            </a:r>
          </a:p>
          <a:p>
            <a:pPr>
              <a:lnSpc>
                <a:spcPct val="90000"/>
              </a:lnSpc>
            </a:pPr>
            <a:endParaRPr lang="zh-TW" altLang="en-US" sz="2000" dirty="0"/>
          </a:p>
          <a:p>
            <a:pPr>
              <a:lnSpc>
                <a:spcPct val="90000"/>
              </a:lnSpc>
            </a:pPr>
            <a:endParaRPr lang="zh-TW" altLang="en-US" sz="2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64646"/>
            <a:ext cx="4038600" cy="2566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0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遙測的主要</a:t>
            </a:r>
            <a:r>
              <a:rPr lang="zh-TW" altLang="en-US" dirty="0" smtClean="0"/>
              <a:t>應用</a:t>
            </a:r>
            <a:endParaRPr lang="zh-TW" alt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zh-TW" sz="1600" dirty="0"/>
              <a:t>1986</a:t>
            </a:r>
            <a:r>
              <a:rPr lang="zh-TW" altLang="en-US" sz="1600" dirty="0"/>
              <a:t>年，法國</a:t>
            </a:r>
            <a:r>
              <a:rPr lang="en-US" altLang="zh-TW" sz="1600" dirty="0"/>
              <a:t>SPOT</a:t>
            </a:r>
            <a:r>
              <a:rPr lang="zh-TW" altLang="en-US" sz="1600" dirty="0"/>
              <a:t>遙測衛星看到的台中港只有一小部分的建設完成，到了</a:t>
            </a:r>
            <a:r>
              <a:rPr lang="en-US" altLang="zh-TW" sz="1600" dirty="0"/>
              <a:t>1995</a:t>
            </a:r>
            <a:r>
              <a:rPr lang="zh-TW" altLang="en-US" sz="1600" dirty="0"/>
              <a:t>年，便可以清楚看到整個設施已全部完工</a:t>
            </a:r>
          </a:p>
          <a:p>
            <a:r>
              <a:rPr lang="zh-TW" altLang="en-US" sz="1600" dirty="0"/>
              <a:t>台灣發生</a:t>
            </a:r>
            <a:r>
              <a:rPr lang="en-US" altLang="zh-TW" sz="1600" dirty="0"/>
              <a:t>921</a:t>
            </a:r>
            <a:r>
              <a:rPr lang="zh-TW" altLang="en-US" sz="1600" dirty="0"/>
              <a:t>大地震之後，中部地區出現一個非常典型的崩塌，發現某些崩塌土石把溪水堵住而出現一個大湖（草嶺湖</a:t>
            </a:r>
            <a:r>
              <a:rPr lang="zh-TW" altLang="en-US" sz="1600" dirty="0" smtClean="0"/>
              <a:t>）</a:t>
            </a:r>
            <a:endParaRPr lang="en-US" altLang="zh-TW" sz="1600" dirty="0" smtClean="0"/>
          </a:p>
          <a:p>
            <a:r>
              <a:rPr lang="en-US" altLang="zh-TW" sz="1600" dirty="0"/>
              <a:t>2004</a:t>
            </a:r>
            <a:r>
              <a:rPr lang="zh-TW" altLang="en-US" sz="1600" dirty="0"/>
              <a:t>年</a:t>
            </a:r>
            <a:r>
              <a:rPr lang="en-US" altLang="zh-TW" sz="1600" dirty="0"/>
              <a:t>8</a:t>
            </a:r>
            <a:r>
              <a:rPr lang="zh-TW" altLang="en-US" sz="1600" dirty="0"/>
              <a:t>月艾利颱風來襲，之前已知有些地方已經崩塌，颱風過後從衛星資料中獲悉土石流崩塌數量又增加不少。防災人員應可依據這些資料發布警訊，並協助居民快速遷離</a:t>
            </a:r>
          </a:p>
          <a:p>
            <a:r>
              <a:rPr lang="zh-TW" altLang="en-US" sz="1600" dirty="0"/>
              <a:t>栽種果樹時，每棵果樹不能靠得太近否則影響發育，在這方面可結合遙測與自動影像處理技術，推算出某一片土地有幾棵果樹，每棵樹冠的涵蓋範圍多大，就可預測水果產量</a:t>
            </a:r>
          </a:p>
          <a:p>
            <a:endParaRPr lang="en-US" altLang="zh-TW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78742"/>
            <a:ext cx="4038600" cy="2338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5076056" y="1628800"/>
            <a:ext cx="3168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變遷偵測之例─中國大陸地表冬天與夏天積雪與綠色植被的變化</a:t>
            </a:r>
          </a:p>
        </p:txBody>
      </p:sp>
    </p:spTree>
    <p:extLst>
      <p:ext uri="{BB962C8B-B14F-4D97-AF65-F5344CB8AC3E}">
        <p14:creationId xmlns:p14="http://schemas.microsoft.com/office/powerpoint/2010/main" val="179823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/>
              <a:t>遙測科技在台灣高等學府之發展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800" dirty="0"/>
              <a:t>台灣中壢的國立中央大學，設有我國最大規模的太空遙測中心，其所接收之太空衛星遙測資料除了可用在氣象分析、礦藏探勘、海洋科學、電離層研究及水土保持監測等之外，還曾被用來當作起訴違法開發高爾夫球場之證據</a:t>
            </a:r>
          </a:p>
          <a:p>
            <a:r>
              <a:rPr lang="zh-TW" altLang="en-US" sz="2800" dirty="0"/>
              <a:t>台北陽明山上的文化大學，亦成立了「數位地球研究中心」，積極研究遙測方面在地球科學上的應用 </a:t>
            </a:r>
          </a:p>
        </p:txBody>
      </p:sp>
    </p:spTree>
    <p:extLst>
      <p:ext uri="{BB962C8B-B14F-4D97-AF65-F5344CB8AC3E}">
        <p14:creationId xmlns:p14="http://schemas.microsoft.com/office/powerpoint/2010/main" val="25128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新細明體"/>
        <a:cs typeface=""/>
      </a:majorFont>
      <a:minorFont>
        <a:latin typeface="Garamond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新細明體"/>
        <a:cs typeface=""/>
      </a:majorFont>
      <a:minorFont>
        <a:latin typeface="Garamond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新細明體"/>
        <a:cs typeface=""/>
      </a:majorFont>
      <a:minorFont>
        <a:latin typeface="Garamond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1924</Words>
  <Application>Microsoft Office PowerPoint</Application>
  <PresentationFormat>如螢幕大小 (4:3)</PresentationFormat>
  <Paragraphs>62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3</vt:i4>
      </vt:variant>
      <vt:variant>
        <vt:lpstr>投影片標題</vt:lpstr>
      </vt:variant>
      <vt:variant>
        <vt:i4>19</vt:i4>
      </vt:variant>
    </vt:vector>
  </HeadingPairs>
  <TitlesOfParts>
    <vt:vector size="22" baseType="lpstr">
      <vt:lpstr>Teamwork</vt:lpstr>
      <vt:lpstr>1_Teamwork</vt:lpstr>
      <vt:lpstr>2_Teamwork</vt:lpstr>
      <vt:lpstr>第十章 前瞻科技之展望</vt:lpstr>
      <vt:lpstr>自動駕駛車與車用電子科技</vt:lpstr>
      <vt:lpstr>自動駕駛車與車用電子科技(續)</vt:lpstr>
      <vt:lpstr>車用電子科技─前方防撞、側方盲點警示與行人偵測剎車系統</vt:lpstr>
      <vt:lpstr>穿戴式電子裝置</vt:lpstr>
      <vt:lpstr>穿戴式電子裝置之實例</vt:lpstr>
      <vt:lpstr>眼球技術</vt:lpstr>
      <vt:lpstr>「眼球追蹤」原理之示意圖</vt:lpstr>
      <vt:lpstr>透明顯示器/手機/電視</vt:lpstr>
      <vt:lpstr>太空科技 </vt:lpstr>
      <vt:lpstr>太空梭</vt:lpstr>
      <vt:lpstr>太空中的生活</vt:lpstr>
      <vt:lpstr>第一位上太空的女太空觀光客安薩里講述她的太空見聞</vt:lpstr>
      <vt:lpstr>太空站中可進行之工程科技</vt:lpstr>
      <vt:lpstr>幾個曾經在太空中做的有趣實驗 </vt:lpstr>
      <vt:lpstr>以遙測技術自太空中探測地球</vt:lpstr>
      <vt:lpstr>航空攝影與衛星遙測</vt:lpstr>
      <vt:lpstr>遙測的主要應用</vt:lpstr>
      <vt:lpstr>遙測科技在台灣高等學府之發展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第十章 前瞻科技之展望</dc:title>
  <dc:creator>USER</dc:creator>
  <cp:lastModifiedBy>USER</cp:lastModifiedBy>
  <cp:revision>53</cp:revision>
  <dcterms:created xsi:type="dcterms:W3CDTF">2015-09-13T13:44:13Z</dcterms:created>
  <dcterms:modified xsi:type="dcterms:W3CDTF">2019-08-21T04:00:06Z</dcterms:modified>
</cp:coreProperties>
</file>