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7" r:id="rId2"/>
    <p:sldId id="258" r:id="rId3"/>
    <p:sldId id="259" r:id="rId4"/>
    <p:sldId id="274" r:id="rId5"/>
    <p:sldId id="272" r:id="rId6"/>
    <p:sldId id="261" r:id="rId7"/>
    <p:sldId id="262" r:id="rId8"/>
    <p:sldId id="266" r:id="rId9"/>
    <p:sldId id="263" r:id="rId10"/>
    <p:sldId id="268" r:id="rId11"/>
    <p:sldId id="264" r:id="rId12"/>
    <p:sldId id="265" r:id="rId13"/>
    <p:sldId id="271" r:id="rId14"/>
    <p:sldId id="273" r:id="rId15"/>
  </p:sldIdLst>
  <p:sldSz cx="9144000" cy="6858000" type="screen4x3"/>
  <p:notesSz cx="6858000" cy="9144000"/>
  <p:defaultTextStyle>
    <a:defPPr>
      <a:defRPr lang="zh-TW"/>
    </a:defPPr>
    <a:lvl1pPr algn="l" rtl="0" fontAlgn="base">
      <a:spcBef>
        <a:spcPct val="0"/>
      </a:spcBef>
      <a:spcAft>
        <a:spcPct val="0"/>
      </a:spcAft>
      <a:defRPr kumimoji="1" kern="1200">
        <a:solidFill>
          <a:schemeClr val="tx1"/>
        </a:solidFill>
        <a:latin typeface="Arial" charset="0"/>
        <a:ea typeface="新細明體" charset="-120"/>
        <a:cs typeface="+mn-cs"/>
      </a:defRPr>
    </a:lvl1pPr>
    <a:lvl2pPr marL="457200" algn="l" rtl="0" fontAlgn="base">
      <a:spcBef>
        <a:spcPct val="0"/>
      </a:spcBef>
      <a:spcAft>
        <a:spcPct val="0"/>
      </a:spcAft>
      <a:defRPr kumimoji="1" kern="1200">
        <a:solidFill>
          <a:schemeClr val="tx1"/>
        </a:solidFill>
        <a:latin typeface="Arial" charset="0"/>
        <a:ea typeface="新細明體" charset="-120"/>
        <a:cs typeface="+mn-cs"/>
      </a:defRPr>
    </a:lvl2pPr>
    <a:lvl3pPr marL="914400" algn="l" rtl="0" fontAlgn="base">
      <a:spcBef>
        <a:spcPct val="0"/>
      </a:spcBef>
      <a:spcAft>
        <a:spcPct val="0"/>
      </a:spcAft>
      <a:defRPr kumimoji="1" kern="1200">
        <a:solidFill>
          <a:schemeClr val="tx1"/>
        </a:solidFill>
        <a:latin typeface="Arial" charset="0"/>
        <a:ea typeface="新細明體" charset="-120"/>
        <a:cs typeface="+mn-cs"/>
      </a:defRPr>
    </a:lvl3pPr>
    <a:lvl4pPr marL="1371600" algn="l" rtl="0" fontAlgn="base">
      <a:spcBef>
        <a:spcPct val="0"/>
      </a:spcBef>
      <a:spcAft>
        <a:spcPct val="0"/>
      </a:spcAft>
      <a:defRPr kumimoji="1" kern="1200">
        <a:solidFill>
          <a:schemeClr val="tx1"/>
        </a:solidFill>
        <a:latin typeface="Arial" charset="0"/>
        <a:ea typeface="新細明體" charset="-120"/>
        <a:cs typeface="+mn-cs"/>
      </a:defRPr>
    </a:lvl4pPr>
    <a:lvl5pPr marL="1828800" algn="l" rtl="0" fontAlgn="base">
      <a:spcBef>
        <a:spcPct val="0"/>
      </a:spcBef>
      <a:spcAft>
        <a:spcPct val="0"/>
      </a:spcAft>
      <a:defRPr kumimoji="1" kern="1200">
        <a:solidFill>
          <a:schemeClr val="tx1"/>
        </a:solidFill>
        <a:latin typeface="Arial" charset="0"/>
        <a:ea typeface="新細明體" charset="-120"/>
        <a:cs typeface="+mn-cs"/>
      </a:defRPr>
    </a:lvl5pPr>
    <a:lvl6pPr marL="2286000" algn="l" defTabSz="914400" rtl="0" eaLnBrk="1" latinLnBrk="0" hangingPunct="1">
      <a:defRPr kumimoji="1" kern="1200">
        <a:solidFill>
          <a:schemeClr val="tx1"/>
        </a:solidFill>
        <a:latin typeface="Arial" charset="0"/>
        <a:ea typeface="新細明體" charset="-120"/>
        <a:cs typeface="+mn-cs"/>
      </a:defRPr>
    </a:lvl6pPr>
    <a:lvl7pPr marL="2743200" algn="l" defTabSz="914400" rtl="0" eaLnBrk="1" latinLnBrk="0" hangingPunct="1">
      <a:defRPr kumimoji="1" kern="1200">
        <a:solidFill>
          <a:schemeClr val="tx1"/>
        </a:solidFill>
        <a:latin typeface="Arial" charset="0"/>
        <a:ea typeface="新細明體" charset="-120"/>
        <a:cs typeface="+mn-cs"/>
      </a:defRPr>
    </a:lvl7pPr>
    <a:lvl8pPr marL="3200400" algn="l" defTabSz="914400" rtl="0" eaLnBrk="1" latinLnBrk="0" hangingPunct="1">
      <a:defRPr kumimoji="1" kern="1200">
        <a:solidFill>
          <a:schemeClr val="tx1"/>
        </a:solidFill>
        <a:latin typeface="Arial" charset="0"/>
        <a:ea typeface="新細明體" charset="-120"/>
        <a:cs typeface="+mn-cs"/>
      </a:defRPr>
    </a:lvl8pPr>
    <a:lvl9pPr marL="3657600" algn="l" defTabSz="914400" rtl="0" eaLnBrk="1" latinLnBrk="0" hangingPunct="1">
      <a:defRPr kumimoji="1" kern="1200">
        <a:solidFill>
          <a:schemeClr val="tx1"/>
        </a:solidFill>
        <a:latin typeface="Arial" charset="0"/>
        <a:ea typeface="新細明體"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2" d="100"/>
          <a:sy n="102" d="100"/>
        </p:scale>
        <p:origin x="-23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144000" cy="4046538"/>
            <a:chOff x="0" y="1536"/>
            <a:chExt cx="5760" cy="2549"/>
          </a:xfrm>
        </p:grpSpPr>
        <p:sp>
          <p:nvSpPr>
            <p:cNvPr id="5"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TW" altLang="en-US"/>
            </a:p>
          </p:txBody>
        </p:sp>
        <p:sp>
          <p:nvSpPr>
            <p:cNvPr id="6" name="Freeform 4"/>
            <p:cNvSpPr>
              <a:spLocks/>
            </p:cNvSpPr>
            <p:nvPr userDrawn="1"/>
          </p:nvSpPr>
          <p:spPr bwMode="hidden">
            <a:xfrm>
              <a:off x="0" y="2664"/>
              <a:ext cx="2688" cy="1224"/>
            </a:xfrm>
            <a:custGeom>
              <a:avLst/>
              <a:gdLst>
                <a:gd name="T0" fmla="*/ 0 w 2688"/>
                <a:gd name="T1" fmla="*/ 0 h 1224"/>
                <a:gd name="T2" fmla="*/ 960 w 2688"/>
                <a:gd name="T3" fmla="*/ 552 h 1224"/>
                <a:gd name="T4" fmla="*/ 1968 w 2688"/>
                <a:gd name="T5" fmla="*/ 264 h 1224"/>
                <a:gd name="T6" fmla="*/ 2028 w 2688"/>
                <a:gd name="T7" fmla="*/ 270 h 1224"/>
                <a:gd name="T8" fmla="*/ 2661 w 2688"/>
                <a:gd name="T9" fmla="*/ 528 h 1224"/>
                <a:gd name="T10" fmla="*/ 2688 w 2688"/>
                <a:gd name="T11" fmla="*/ 648 h 1224"/>
                <a:gd name="T12" fmla="*/ 2304 w 2688"/>
                <a:gd name="T13" fmla="*/ 1080 h 1224"/>
                <a:gd name="T14" fmla="*/ 1584 w 2688"/>
                <a:gd name="T15" fmla="*/ 1224 h 1224"/>
                <a:gd name="T16" fmla="*/ 1296 w 2688"/>
                <a:gd name="T17" fmla="*/ 936 h 1224"/>
                <a:gd name="T18" fmla="*/ 864 w 2688"/>
                <a:gd name="T19" fmla="*/ 1032 h 1224"/>
                <a:gd name="T20" fmla="*/ 0 w 2688"/>
                <a:gd name="T21" fmla="*/ 552 h 1224"/>
                <a:gd name="T22" fmla="*/ 0 w 2688"/>
                <a:gd name="T23" fmla="*/ 0 h 12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7" name="Freeform 5"/>
            <p:cNvSpPr>
              <a:spLocks/>
            </p:cNvSpPr>
            <p:nvPr userDrawn="1"/>
          </p:nvSpPr>
          <p:spPr bwMode="hidden">
            <a:xfrm>
              <a:off x="3359" y="1536"/>
              <a:ext cx="2401" cy="1232"/>
            </a:xfrm>
            <a:custGeom>
              <a:avLst/>
              <a:gdLst>
                <a:gd name="T0" fmla="*/ 2208 w 2401"/>
                <a:gd name="T1" fmla="*/ 15 h 1232"/>
                <a:gd name="T2" fmla="*/ 2088 w 2401"/>
                <a:gd name="T3" fmla="*/ 57 h 1232"/>
                <a:gd name="T4" fmla="*/ 1951 w 2401"/>
                <a:gd name="T5" fmla="*/ 99 h 1232"/>
                <a:gd name="T6" fmla="*/ 1704 w 2401"/>
                <a:gd name="T7" fmla="*/ 135 h 1232"/>
                <a:gd name="T8" fmla="*/ 1314 w 2401"/>
                <a:gd name="T9" fmla="*/ 177 h 1232"/>
                <a:gd name="T10" fmla="*/ 1176 w 2401"/>
                <a:gd name="T11" fmla="*/ 189 h 1232"/>
                <a:gd name="T12" fmla="*/ 1122 w 2401"/>
                <a:gd name="T13" fmla="*/ 195 h 1232"/>
                <a:gd name="T14" fmla="*/ 1075 w 2401"/>
                <a:gd name="T15" fmla="*/ 231 h 1232"/>
                <a:gd name="T16" fmla="*/ 924 w 2401"/>
                <a:gd name="T17" fmla="*/ 321 h 1232"/>
                <a:gd name="T18" fmla="*/ 840 w 2401"/>
                <a:gd name="T19" fmla="*/ 369 h 1232"/>
                <a:gd name="T20" fmla="*/ 630 w 2401"/>
                <a:gd name="T21" fmla="*/ 458 h 1232"/>
                <a:gd name="T22" fmla="*/ 529 w 2401"/>
                <a:gd name="T23" fmla="*/ 500 h 1232"/>
                <a:gd name="T24" fmla="*/ 487 w 2401"/>
                <a:gd name="T25" fmla="*/ 542 h 1232"/>
                <a:gd name="T26" fmla="*/ 457 w 2401"/>
                <a:gd name="T27" fmla="*/ 590 h 1232"/>
                <a:gd name="T28" fmla="*/ 402 w 2401"/>
                <a:gd name="T29" fmla="*/ 638 h 1232"/>
                <a:gd name="T30" fmla="*/ 330 w 2401"/>
                <a:gd name="T31" fmla="*/ 758 h 1232"/>
                <a:gd name="T32" fmla="*/ 312 w 2401"/>
                <a:gd name="T33" fmla="*/ 788 h 1232"/>
                <a:gd name="T34" fmla="*/ 252 w 2401"/>
                <a:gd name="T35" fmla="*/ 824 h 1232"/>
                <a:gd name="T36" fmla="*/ 84 w 2401"/>
                <a:gd name="T37" fmla="*/ 926 h 1232"/>
                <a:gd name="T38" fmla="*/ 0 w 2401"/>
                <a:gd name="T39" fmla="*/ 992 h 1232"/>
                <a:gd name="T40" fmla="*/ 12 w 2401"/>
                <a:gd name="T41" fmla="*/ 1040 h 1232"/>
                <a:gd name="T42" fmla="*/ 132 w 2401"/>
                <a:gd name="T43" fmla="*/ 1034 h 1232"/>
                <a:gd name="T44" fmla="*/ 336 w 2401"/>
                <a:gd name="T45" fmla="*/ 980 h 1232"/>
                <a:gd name="T46" fmla="*/ 529 w 2401"/>
                <a:gd name="T47" fmla="*/ 896 h 1232"/>
                <a:gd name="T48" fmla="*/ 576 w 2401"/>
                <a:gd name="T49" fmla="*/ 872 h 1232"/>
                <a:gd name="T50" fmla="*/ 714 w 2401"/>
                <a:gd name="T51" fmla="*/ 848 h 1232"/>
                <a:gd name="T52" fmla="*/ 966 w 2401"/>
                <a:gd name="T53" fmla="*/ 794 h 1232"/>
                <a:gd name="T54" fmla="*/ 1212 w 2401"/>
                <a:gd name="T55" fmla="*/ 782 h 1232"/>
                <a:gd name="T56" fmla="*/ 1416 w 2401"/>
                <a:gd name="T57" fmla="*/ 872 h 1232"/>
                <a:gd name="T58" fmla="*/ 1464 w 2401"/>
                <a:gd name="T59" fmla="*/ 932 h 1232"/>
                <a:gd name="T60" fmla="*/ 1440 w 2401"/>
                <a:gd name="T61" fmla="*/ 992 h 1232"/>
                <a:gd name="T62" fmla="*/ 1302 w 2401"/>
                <a:gd name="T63" fmla="*/ 1040 h 1232"/>
                <a:gd name="T64" fmla="*/ 1158 w 2401"/>
                <a:gd name="T65" fmla="*/ 1100 h 1232"/>
                <a:gd name="T66" fmla="*/ 1093 w 2401"/>
                <a:gd name="T67" fmla="*/ 1148 h 1232"/>
                <a:gd name="T68" fmla="*/ 1075 w 2401"/>
                <a:gd name="T69" fmla="*/ 1208 h 1232"/>
                <a:gd name="T70" fmla="*/ 1093 w 2401"/>
                <a:gd name="T71" fmla="*/ 1232 h 1232"/>
                <a:gd name="T72" fmla="*/ 1152 w 2401"/>
                <a:gd name="T73" fmla="*/ 1226 h 1232"/>
                <a:gd name="T74" fmla="*/ 1332 w 2401"/>
                <a:gd name="T75" fmla="*/ 1208 h 1232"/>
                <a:gd name="T76" fmla="*/ 1434 w 2401"/>
                <a:gd name="T77" fmla="*/ 1184 h 1232"/>
                <a:gd name="T78" fmla="*/ 1464 w 2401"/>
                <a:gd name="T79" fmla="*/ 1172 h 1232"/>
                <a:gd name="T80" fmla="*/ 1578 w 2401"/>
                <a:gd name="T81" fmla="*/ 1130 h 1232"/>
                <a:gd name="T82" fmla="*/ 1758 w 2401"/>
                <a:gd name="T83" fmla="*/ 1064 h 1232"/>
                <a:gd name="T84" fmla="*/ 1872 w 2401"/>
                <a:gd name="T85" fmla="*/ 962 h 1232"/>
                <a:gd name="T86" fmla="*/ 1986 w 2401"/>
                <a:gd name="T87" fmla="*/ 800 h 1232"/>
                <a:gd name="T88" fmla="*/ 2166 w 2401"/>
                <a:gd name="T89" fmla="*/ 650 h 1232"/>
                <a:gd name="T90" fmla="*/ 2257 w 2401"/>
                <a:gd name="T91" fmla="*/ 590 h 1232"/>
                <a:gd name="T92" fmla="*/ 2400 w 2401"/>
                <a:gd name="T93" fmla="*/ 57 h 12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400" y="518"/>
                  </a:lnTo>
                  <a:lnTo>
                    <a:pt x="2400" y="57"/>
                  </a:lnTo>
                  <a:lnTo>
                    <a:pt x="2401" y="0"/>
                  </a:lnTo>
                  <a:lnTo>
                    <a:pt x="2310" y="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8" name="Freeform 6"/>
            <p:cNvSpPr>
              <a:spLocks/>
            </p:cNvSpPr>
            <p:nvPr userDrawn="1"/>
          </p:nvSpPr>
          <p:spPr bwMode="hidden">
            <a:xfrm>
              <a:off x="3792" y="1536"/>
              <a:ext cx="1968" cy="762"/>
            </a:xfrm>
            <a:custGeom>
              <a:avLst/>
              <a:gdLst>
                <a:gd name="T0" fmla="*/ 965 w 1968"/>
                <a:gd name="T1" fmla="*/ 165 h 762"/>
                <a:gd name="T2" fmla="*/ 696 w 1968"/>
                <a:gd name="T3" fmla="*/ 200 h 762"/>
                <a:gd name="T4" fmla="*/ 693 w 1968"/>
                <a:gd name="T5" fmla="*/ 237 h 762"/>
                <a:gd name="T6" fmla="*/ 924 w 1968"/>
                <a:gd name="T7" fmla="*/ 258 h 762"/>
                <a:gd name="T8" fmla="*/ 993 w 1968"/>
                <a:gd name="T9" fmla="*/ 267 h 762"/>
                <a:gd name="T10" fmla="*/ 681 w 1968"/>
                <a:gd name="T11" fmla="*/ 291 h 762"/>
                <a:gd name="T12" fmla="*/ 633 w 1968"/>
                <a:gd name="T13" fmla="*/ 309 h 762"/>
                <a:gd name="T14" fmla="*/ 645 w 1968"/>
                <a:gd name="T15" fmla="*/ 336 h 762"/>
                <a:gd name="T16" fmla="*/ 672 w 1968"/>
                <a:gd name="T17" fmla="*/ 351 h 762"/>
                <a:gd name="T18" fmla="*/ 984 w 1968"/>
                <a:gd name="T19" fmla="*/ 333 h 762"/>
                <a:gd name="T20" fmla="*/ 1080 w 1968"/>
                <a:gd name="T21" fmla="*/ 357 h 762"/>
                <a:gd name="T22" fmla="*/ 624 w 1968"/>
                <a:gd name="T23" fmla="*/ 492 h 762"/>
                <a:gd name="T24" fmla="*/ 616 w 1968"/>
                <a:gd name="T25" fmla="*/ 536 h 762"/>
                <a:gd name="T26" fmla="*/ 8 w 1968"/>
                <a:gd name="T27" fmla="*/ 724 h 762"/>
                <a:gd name="T28" fmla="*/ 0 w 1968"/>
                <a:gd name="T29" fmla="*/ 756 h 762"/>
                <a:gd name="T30" fmla="*/ 27 w 1968"/>
                <a:gd name="T31" fmla="*/ 762 h 762"/>
                <a:gd name="T32" fmla="*/ 664 w 1968"/>
                <a:gd name="T33" fmla="*/ 564 h 762"/>
                <a:gd name="T34" fmla="*/ 856 w 1968"/>
                <a:gd name="T35" fmla="*/ 600 h 762"/>
                <a:gd name="T36" fmla="*/ 1158 w 1968"/>
                <a:gd name="T37" fmla="*/ 507 h 762"/>
                <a:gd name="T38" fmla="*/ 1434 w 1968"/>
                <a:gd name="T39" fmla="*/ 465 h 762"/>
                <a:gd name="T40" fmla="*/ 1572 w 1968"/>
                <a:gd name="T41" fmla="*/ 368 h 762"/>
                <a:gd name="T42" fmla="*/ 1712 w 1968"/>
                <a:gd name="T43" fmla="*/ 340 h 762"/>
                <a:gd name="T44" fmla="*/ 1856 w 1968"/>
                <a:gd name="T45" fmla="*/ 328 h 762"/>
                <a:gd name="T46" fmla="*/ 1968 w 1968"/>
                <a:gd name="T47" fmla="*/ 330 h 762"/>
                <a:gd name="T48" fmla="*/ 1968 w 1968"/>
                <a:gd name="T49" fmla="*/ 0 h 762"/>
                <a:gd name="T50" fmla="*/ 1934 w 1968"/>
                <a:gd name="T51" fmla="*/ 3 h 762"/>
                <a:gd name="T52" fmla="*/ 1832 w 1968"/>
                <a:gd name="T53" fmla="*/ 5 h 762"/>
                <a:gd name="T54" fmla="*/ 1682 w 1968"/>
                <a:gd name="T55" fmla="*/ 35 h 762"/>
                <a:gd name="T56" fmla="*/ 1643 w 1968"/>
                <a:gd name="T57" fmla="*/ 72 h 762"/>
                <a:gd name="T58" fmla="*/ 1392 w 1968"/>
                <a:gd name="T59" fmla="*/ 119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TW" altLang="en-US"/>
            </a:p>
          </p:txBody>
        </p:sp>
        <p:sp>
          <p:nvSpPr>
            <p:cNvPr id="9" name="Freeform 7"/>
            <p:cNvSpPr>
              <a:spLocks/>
            </p:cNvSpPr>
            <p:nvPr userDrawn="1"/>
          </p:nvSpPr>
          <p:spPr bwMode="hidden">
            <a:xfrm>
              <a:off x="3599" y="2477"/>
              <a:ext cx="186" cy="120"/>
            </a:xfrm>
            <a:custGeom>
              <a:avLst/>
              <a:gdLst>
                <a:gd name="T0" fmla="*/ 190 w 185"/>
                <a:gd name="T1" fmla="*/ 0 h 120"/>
                <a:gd name="T2" fmla="*/ 190 w 185"/>
                <a:gd name="T3" fmla="*/ 6 h 120"/>
                <a:gd name="T4" fmla="*/ 190 w 185"/>
                <a:gd name="T5" fmla="*/ 18 h 120"/>
                <a:gd name="T6" fmla="*/ 190 w 185"/>
                <a:gd name="T7" fmla="*/ 36 h 120"/>
                <a:gd name="T8" fmla="*/ 184 w 185"/>
                <a:gd name="T9" fmla="*/ 54 h 120"/>
                <a:gd name="T10" fmla="*/ 166 w 185"/>
                <a:gd name="T11" fmla="*/ 72 h 120"/>
                <a:gd name="T12" fmla="*/ 142 w 185"/>
                <a:gd name="T13" fmla="*/ 96 h 120"/>
                <a:gd name="T14" fmla="*/ 106 w 185"/>
                <a:gd name="T15" fmla="*/ 108 h 120"/>
                <a:gd name="T16" fmla="*/ 47 w 185"/>
                <a:gd name="T17" fmla="*/ 120 h 120"/>
                <a:gd name="T18" fmla="*/ 29 w 185"/>
                <a:gd name="T19" fmla="*/ 120 h 120"/>
                <a:gd name="T20" fmla="*/ 17 w 185"/>
                <a:gd name="T21" fmla="*/ 114 h 120"/>
                <a:gd name="T22" fmla="*/ 0 w 185"/>
                <a:gd name="T23" fmla="*/ 96 h 120"/>
                <a:gd name="T24" fmla="*/ 0 w 185"/>
                <a:gd name="T25" fmla="*/ 78 h 120"/>
                <a:gd name="T26" fmla="*/ 0 w 185"/>
                <a:gd name="T27" fmla="*/ 72 h 120"/>
                <a:gd name="T28" fmla="*/ 190 w 185"/>
                <a:gd name="T29" fmla="*/ 0 h 120"/>
                <a:gd name="T30" fmla="*/ 190 w 185"/>
                <a:gd name="T31" fmla="*/ 0 h 1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0" name="Freeform 8"/>
            <p:cNvSpPr>
              <a:spLocks/>
            </p:cNvSpPr>
            <p:nvPr userDrawn="1"/>
          </p:nvSpPr>
          <p:spPr bwMode="hidden">
            <a:xfrm>
              <a:off x="3779" y="2393"/>
              <a:ext cx="185" cy="120"/>
            </a:xfrm>
            <a:custGeom>
              <a:avLst/>
              <a:gdLst>
                <a:gd name="T0" fmla="*/ 185 w 185"/>
                <a:gd name="T1" fmla="*/ 0 h 120"/>
                <a:gd name="T2" fmla="*/ 185 w 185"/>
                <a:gd name="T3" fmla="*/ 6 h 120"/>
                <a:gd name="T4" fmla="*/ 179 w 185"/>
                <a:gd name="T5" fmla="*/ 24 h 120"/>
                <a:gd name="T6" fmla="*/ 167 w 185"/>
                <a:gd name="T7" fmla="*/ 42 h 120"/>
                <a:gd name="T8" fmla="*/ 149 w 185"/>
                <a:gd name="T9" fmla="*/ 66 h 120"/>
                <a:gd name="T10" fmla="*/ 131 w 185"/>
                <a:gd name="T11" fmla="*/ 90 h 120"/>
                <a:gd name="T12" fmla="*/ 102 w 185"/>
                <a:gd name="T13" fmla="*/ 108 h 120"/>
                <a:gd name="T14" fmla="*/ 66 w 185"/>
                <a:gd name="T15" fmla="*/ 120 h 120"/>
                <a:gd name="T16" fmla="*/ 18 w 185"/>
                <a:gd name="T17" fmla="*/ 120 h 120"/>
                <a:gd name="T18" fmla="*/ 0 w 185"/>
                <a:gd name="T19" fmla="*/ 60 h 120"/>
                <a:gd name="T20" fmla="*/ 185 w 185"/>
                <a:gd name="T21" fmla="*/ 0 h 120"/>
                <a:gd name="T22" fmla="*/ 185 w 185"/>
                <a:gd name="T23" fmla="*/ 0 h 1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1" name="Freeform 9"/>
            <p:cNvSpPr>
              <a:spLocks/>
            </p:cNvSpPr>
            <p:nvPr userDrawn="1"/>
          </p:nvSpPr>
          <p:spPr bwMode="hidden">
            <a:xfrm>
              <a:off x="3839" y="1836"/>
              <a:ext cx="528" cy="275"/>
            </a:xfrm>
            <a:custGeom>
              <a:avLst/>
              <a:gdLst>
                <a:gd name="T0" fmla="*/ 0 w 526"/>
                <a:gd name="T1" fmla="*/ 275 h 275"/>
                <a:gd name="T2" fmla="*/ 0 w 526"/>
                <a:gd name="T3" fmla="*/ 269 h 275"/>
                <a:gd name="T4" fmla="*/ 6 w 526"/>
                <a:gd name="T5" fmla="*/ 251 h 275"/>
                <a:gd name="T6" fmla="*/ 6 w 526"/>
                <a:gd name="T7" fmla="*/ 239 h 275"/>
                <a:gd name="T8" fmla="*/ 12 w 526"/>
                <a:gd name="T9" fmla="*/ 227 h 275"/>
                <a:gd name="T10" fmla="*/ 18 w 526"/>
                <a:gd name="T11" fmla="*/ 221 h 275"/>
                <a:gd name="T12" fmla="*/ 36 w 526"/>
                <a:gd name="T13" fmla="*/ 215 h 275"/>
                <a:gd name="T14" fmla="*/ 77 w 526"/>
                <a:gd name="T15" fmla="*/ 203 h 275"/>
                <a:gd name="T16" fmla="*/ 142 w 526"/>
                <a:gd name="T17" fmla="*/ 179 h 275"/>
                <a:gd name="T18" fmla="*/ 214 w 526"/>
                <a:gd name="T19" fmla="*/ 143 h 275"/>
                <a:gd name="T20" fmla="*/ 256 w 526"/>
                <a:gd name="T21" fmla="*/ 120 h 275"/>
                <a:gd name="T22" fmla="*/ 304 w 526"/>
                <a:gd name="T23" fmla="*/ 96 h 275"/>
                <a:gd name="T24" fmla="*/ 403 w 526"/>
                <a:gd name="T25" fmla="*/ 48 h 275"/>
                <a:gd name="T26" fmla="*/ 452 w 526"/>
                <a:gd name="T27" fmla="*/ 30 h 275"/>
                <a:gd name="T28" fmla="*/ 488 w 526"/>
                <a:gd name="T29" fmla="*/ 12 h 275"/>
                <a:gd name="T30" fmla="*/ 512 w 526"/>
                <a:gd name="T31" fmla="*/ 6 h 275"/>
                <a:gd name="T32" fmla="*/ 530 w 526"/>
                <a:gd name="T33" fmla="*/ 0 h 275"/>
                <a:gd name="T34" fmla="*/ 536 w 526"/>
                <a:gd name="T35" fmla="*/ 0 h 275"/>
                <a:gd name="T36" fmla="*/ 530 w 526"/>
                <a:gd name="T37" fmla="*/ 6 h 275"/>
                <a:gd name="T38" fmla="*/ 518 w 526"/>
                <a:gd name="T39" fmla="*/ 12 h 275"/>
                <a:gd name="T40" fmla="*/ 494 w 526"/>
                <a:gd name="T41" fmla="*/ 24 h 275"/>
                <a:gd name="T42" fmla="*/ 470 w 526"/>
                <a:gd name="T43" fmla="*/ 42 h 275"/>
                <a:gd name="T44" fmla="*/ 446 w 526"/>
                <a:gd name="T45" fmla="*/ 54 h 275"/>
                <a:gd name="T46" fmla="*/ 403 w 526"/>
                <a:gd name="T47" fmla="*/ 78 h 275"/>
                <a:gd name="T48" fmla="*/ 345 w 526"/>
                <a:gd name="T49" fmla="*/ 108 h 275"/>
                <a:gd name="T50" fmla="*/ 280 w 526"/>
                <a:gd name="T51" fmla="*/ 143 h 275"/>
                <a:gd name="T52" fmla="*/ 131 w 526"/>
                <a:gd name="T53" fmla="*/ 221 h 275"/>
                <a:gd name="T54" fmla="*/ 65 w 526"/>
                <a:gd name="T55" fmla="*/ 251 h 275"/>
                <a:gd name="T56" fmla="*/ 0 w 526"/>
                <a:gd name="T57" fmla="*/ 275 h 275"/>
                <a:gd name="T58" fmla="*/ 0 w 526"/>
                <a:gd name="T59" fmla="*/ 275 h 27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2" name="Freeform 10"/>
            <p:cNvSpPr>
              <a:spLocks/>
            </p:cNvSpPr>
            <p:nvPr userDrawn="1"/>
          </p:nvSpPr>
          <p:spPr bwMode="hidden">
            <a:xfrm>
              <a:off x="3676" y="2015"/>
              <a:ext cx="721" cy="306"/>
            </a:xfrm>
            <a:custGeom>
              <a:avLst/>
              <a:gdLst>
                <a:gd name="T0" fmla="*/ 48 w 718"/>
                <a:gd name="T1" fmla="*/ 216 h 306"/>
                <a:gd name="T2" fmla="*/ 30 w 718"/>
                <a:gd name="T3" fmla="*/ 252 h 306"/>
                <a:gd name="T4" fmla="*/ 12 w 718"/>
                <a:gd name="T5" fmla="*/ 282 h 306"/>
                <a:gd name="T6" fmla="*/ 6 w 718"/>
                <a:gd name="T7" fmla="*/ 300 h 306"/>
                <a:gd name="T8" fmla="*/ 0 w 718"/>
                <a:gd name="T9" fmla="*/ 306 h 306"/>
                <a:gd name="T10" fmla="*/ 48 w 718"/>
                <a:gd name="T11" fmla="*/ 276 h 306"/>
                <a:gd name="T12" fmla="*/ 84 w 718"/>
                <a:gd name="T13" fmla="*/ 252 h 306"/>
                <a:gd name="T14" fmla="*/ 108 w 718"/>
                <a:gd name="T15" fmla="*/ 234 h 306"/>
                <a:gd name="T16" fmla="*/ 125 w 718"/>
                <a:gd name="T17" fmla="*/ 228 h 306"/>
                <a:gd name="T18" fmla="*/ 131 w 718"/>
                <a:gd name="T19" fmla="*/ 228 h 306"/>
                <a:gd name="T20" fmla="*/ 149 w 718"/>
                <a:gd name="T21" fmla="*/ 222 h 306"/>
                <a:gd name="T22" fmla="*/ 173 w 718"/>
                <a:gd name="T23" fmla="*/ 216 h 306"/>
                <a:gd name="T24" fmla="*/ 203 w 718"/>
                <a:gd name="T25" fmla="*/ 204 h 306"/>
                <a:gd name="T26" fmla="*/ 280 w 718"/>
                <a:gd name="T27" fmla="*/ 180 h 306"/>
                <a:gd name="T28" fmla="*/ 381 w 718"/>
                <a:gd name="T29" fmla="*/ 156 h 306"/>
                <a:gd name="T30" fmla="*/ 471 w 718"/>
                <a:gd name="T31" fmla="*/ 126 h 306"/>
                <a:gd name="T32" fmla="*/ 554 w 718"/>
                <a:gd name="T33" fmla="*/ 102 h 306"/>
                <a:gd name="T34" fmla="*/ 584 w 718"/>
                <a:gd name="T35" fmla="*/ 90 h 306"/>
                <a:gd name="T36" fmla="*/ 619 w 718"/>
                <a:gd name="T37" fmla="*/ 84 h 306"/>
                <a:gd name="T38" fmla="*/ 637 w 718"/>
                <a:gd name="T39" fmla="*/ 78 h 306"/>
                <a:gd name="T40" fmla="*/ 643 w 718"/>
                <a:gd name="T41" fmla="*/ 72 h 306"/>
                <a:gd name="T42" fmla="*/ 649 w 718"/>
                <a:gd name="T43" fmla="*/ 66 h 306"/>
                <a:gd name="T44" fmla="*/ 667 w 718"/>
                <a:gd name="T45" fmla="*/ 60 h 306"/>
                <a:gd name="T46" fmla="*/ 709 w 718"/>
                <a:gd name="T47" fmla="*/ 30 h 306"/>
                <a:gd name="T48" fmla="*/ 727 w 718"/>
                <a:gd name="T49" fmla="*/ 18 h 306"/>
                <a:gd name="T50" fmla="*/ 733 w 718"/>
                <a:gd name="T51" fmla="*/ 6 h 306"/>
                <a:gd name="T52" fmla="*/ 727 w 718"/>
                <a:gd name="T53" fmla="*/ 0 h 306"/>
                <a:gd name="T54" fmla="*/ 703 w 718"/>
                <a:gd name="T55" fmla="*/ 0 h 306"/>
                <a:gd name="T56" fmla="*/ 643 w 718"/>
                <a:gd name="T57" fmla="*/ 0 h 306"/>
                <a:gd name="T58" fmla="*/ 590 w 718"/>
                <a:gd name="T59" fmla="*/ 0 h 306"/>
                <a:gd name="T60" fmla="*/ 554 w 718"/>
                <a:gd name="T61" fmla="*/ 0 h 306"/>
                <a:gd name="T62" fmla="*/ 524 w 718"/>
                <a:gd name="T63" fmla="*/ 18 h 306"/>
                <a:gd name="T64" fmla="*/ 495 w 718"/>
                <a:gd name="T65" fmla="*/ 42 h 306"/>
                <a:gd name="T66" fmla="*/ 477 w 718"/>
                <a:gd name="T67" fmla="*/ 54 h 306"/>
                <a:gd name="T68" fmla="*/ 459 w 718"/>
                <a:gd name="T69" fmla="*/ 60 h 306"/>
                <a:gd name="T70" fmla="*/ 435 w 718"/>
                <a:gd name="T71" fmla="*/ 60 h 306"/>
                <a:gd name="T72" fmla="*/ 399 w 718"/>
                <a:gd name="T73" fmla="*/ 66 h 306"/>
                <a:gd name="T74" fmla="*/ 352 w 718"/>
                <a:gd name="T75" fmla="*/ 84 h 306"/>
                <a:gd name="T76" fmla="*/ 316 w 718"/>
                <a:gd name="T77" fmla="*/ 108 h 306"/>
                <a:gd name="T78" fmla="*/ 292 w 718"/>
                <a:gd name="T79" fmla="*/ 126 h 306"/>
                <a:gd name="T80" fmla="*/ 280 w 718"/>
                <a:gd name="T81" fmla="*/ 132 h 306"/>
                <a:gd name="T82" fmla="*/ 262 w 718"/>
                <a:gd name="T83" fmla="*/ 138 h 306"/>
                <a:gd name="T84" fmla="*/ 226 w 718"/>
                <a:gd name="T85" fmla="*/ 138 h 306"/>
                <a:gd name="T86" fmla="*/ 191 w 718"/>
                <a:gd name="T87" fmla="*/ 138 h 306"/>
                <a:gd name="T88" fmla="*/ 185 w 718"/>
                <a:gd name="T89" fmla="*/ 138 h 306"/>
                <a:gd name="T90" fmla="*/ 179 w 718"/>
                <a:gd name="T91" fmla="*/ 138 h 306"/>
                <a:gd name="T92" fmla="*/ 114 w 718"/>
                <a:gd name="T93" fmla="*/ 162 h 306"/>
                <a:gd name="T94" fmla="*/ 48 w 718"/>
                <a:gd name="T95" fmla="*/ 216 h 306"/>
                <a:gd name="T96" fmla="*/ 48 w 718"/>
                <a:gd name="T97" fmla="*/ 216 h 30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3" name="Freeform 11"/>
            <p:cNvSpPr>
              <a:spLocks/>
            </p:cNvSpPr>
            <p:nvPr userDrawn="1"/>
          </p:nvSpPr>
          <p:spPr bwMode="hidden">
            <a:xfrm>
              <a:off x="3358" y="1890"/>
              <a:ext cx="2400" cy="881"/>
            </a:xfrm>
            <a:custGeom>
              <a:avLst/>
              <a:gdLst>
                <a:gd name="T0" fmla="*/ 2269 w 2392"/>
                <a:gd name="T1" fmla="*/ 54 h 881"/>
                <a:gd name="T2" fmla="*/ 2224 w 2392"/>
                <a:gd name="T3" fmla="*/ 54 h 881"/>
                <a:gd name="T4" fmla="*/ 2182 w 2392"/>
                <a:gd name="T5" fmla="*/ 66 h 881"/>
                <a:gd name="T6" fmla="*/ 2056 w 2392"/>
                <a:gd name="T7" fmla="*/ 101 h 881"/>
                <a:gd name="T8" fmla="*/ 1991 w 2392"/>
                <a:gd name="T9" fmla="*/ 119 h 881"/>
                <a:gd name="T10" fmla="*/ 1890 w 2392"/>
                <a:gd name="T11" fmla="*/ 167 h 881"/>
                <a:gd name="T12" fmla="*/ 1866 w 2392"/>
                <a:gd name="T13" fmla="*/ 245 h 881"/>
                <a:gd name="T14" fmla="*/ 1872 w 2392"/>
                <a:gd name="T15" fmla="*/ 305 h 881"/>
                <a:gd name="T16" fmla="*/ 1788 w 2392"/>
                <a:gd name="T17" fmla="*/ 317 h 881"/>
                <a:gd name="T18" fmla="*/ 1622 w 2392"/>
                <a:gd name="T19" fmla="*/ 263 h 881"/>
                <a:gd name="T20" fmla="*/ 1532 w 2392"/>
                <a:gd name="T21" fmla="*/ 257 h 881"/>
                <a:gd name="T22" fmla="*/ 1424 w 2392"/>
                <a:gd name="T23" fmla="*/ 311 h 881"/>
                <a:gd name="T24" fmla="*/ 1356 w 2392"/>
                <a:gd name="T25" fmla="*/ 353 h 881"/>
                <a:gd name="T26" fmla="*/ 1330 w 2392"/>
                <a:gd name="T27" fmla="*/ 359 h 881"/>
                <a:gd name="T28" fmla="*/ 1234 w 2392"/>
                <a:gd name="T29" fmla="*/ 371 h 881"/>
                <a:gd name="T30" fmla="*/ 1180 w 2392"/>
                <a:gd name="T31" fmla="*/ 365 h 881"/>
                <a:gd name="T32" fmla="*/ 1073 w 2392"/>
                <a:gd name="T33" fmla="*/ 371 h 881"/>
                <a:gd name="T34" fmla="*/ 972 w 2392"/>
                <a:gd name="T35" fmla="*/ 383 h 881"/>
                <a:gd name="T36" fmla="*/ 936 w 2392"/>
                <a:gd name="T37" fmla="*/ 401 h 881"/>
                <a:gd name="T38" fmla="*/ 834 w 2392"/>
                <a:gd name="T39" fmla="*/ 419 h 881"/>
                <a:gd name="T40" fmla="*/ 793 w 2392"/>
                <a:gd name="T41" fmla="*/ 419 h 881"/>
                <a:gd name="T42" fmla="*/ 674 w 2392"/>
                <a:gd name="T43" fmla="*/ 437 h 881"/>
                <a:gd name="T44" fmla="*/ 608 w 2392"/>
                <a:gd name="T45" fmla="*/ 473 h 881"/>
                <a:gd name="T46" fmla="*/ 513 w 2392"/>
                <a:gd name="T47" fmla="*/ 467 h 881"/>
                <a:gd name="T48" fmla="*/ 436 w 2392"/>
                <a:gd name="T49" fmla="*/ 491 h 881"/>
                <a:gd name="T50" fmla="*/ 418 w 2392"/>
                <a:gd name="T51" fmla="*/ 539 h 881"/>
                <a:gd name="T52" fmla="*/ 352 w 2392"/>
                <a:gd name="T53" fmla="*/ 569 h 881"/>
                <a:gd name="T54" fmla="*/ 227 w 2392"/>
                <a:gd name="T55" fmla="*/ 599 h 881"/>
                <a:gd name="T56" fmla="*/ 138 w 2392"/>
                <a:gd name="T57" fmla="*/ 647 h 881"/>
                <a:gd name="T58" fmla="*/ 108 w 2392"/>
                <a:gd name="T59" fmla="*/ 659 h 881"/>
                <a:gd name="T60" fmla="*/ 0 w 2392"/>
                <a:gd name="T61" fmla="*/ 671 h 881"/>
                <a:gd name="T62" fmla="*/ 84 w 2392"/>
                <a:gd name="T63" fmla="*/ 695 h 881"/>
                <a:gd name="T64" fmla="*/ 268 w 2392"/>
                <a:gd name="T65" fmla="*/ 653 h 881"/>
                <a:gd name="T66" fmla="*/ 483 w 2392"/>
                <a:gd name="T67" fmla="*/ 569 h 881"/>
                <a:gd name="T68" fmla="*/ 578 w 2392"/>
                <a:gd name="T69" fmla="*/ 521 h 881"/>
                <a:gd name="T70" fmla="*/ 656 w 2392"/>
                <a:gd name="T71" fmla="*/ 515 h 881"/>
                <a:gd name="T72" fmla="*/ 888 w 2392"/>
                <a:gd name="T73" fmla="*/ 461 h 881"/>
                <a:gd name="T74" fmla="*/ 1168 w 2392"/>
                <a:gd name="T75" fmla="*/ 425 h 881"/>
                <a:gd name="T76" fmla="*/ 1312 w 2392"/>
                <a:gd name="T77" fmla="*/ 461 h 881"/>
                <a:gd name="T78" fmla="*/ 1442 w 2392"/>
                <a:gd name="T79" fmla="*/ 533 h 881"/>
                <a:gd name="T80" fmla="*/ 1460 w 2392"/>
                <a:gd name="T81" fmla="*/ 617 h 881"/>
                <a:gd name="T82" fmla="*/ 1401 w 2392"/>
                <a:gd name="T83" fmla="*/ 653 h 881"/>
                <a:gd name="T84" fmla="*/ 1246 w 2392"/>
                <a:gd name="T85" fmla="*/ 701 h 881"/>
                <a:gd name="T86" fmla="*/ 1132 w 2392"/>
                <a:gd name="T87" fmla="*/ 755 h 881"/>
                <a:gd name="T88" fmla="*/ 1085 w 2392"/>
                <a:gd name="T89" fmla="*/ 809 h 881"/>
                <a:gd name="T90" fmla="*/ 1097 w 2392"/>
                <a:gd name="T91" fmla="*/ 869 h 881"/>
                <a:gd name="T92" fmla="*/ 1126 w 2392"/>
                <a:gd name="T93" fmla="*/ 881 h 881"/>
                <a:gd name="T94" fmla="*/ 1228 w 2392"/>
                <a:gd name="T95" fmla="*/ 869 h 881"/>
                <a:gd name="T96" fmla="*/ 1413 w 2392"/>
                <a:gd name="T97" fmla="*/ 857 h 881"/>
                <a:gd name="T98" fmla="*/ 1466 w 2392"/>
                <a:gd name="T99" fmla="*/ 851 h 881"/>
                <a:gd name="T100" fmla="*/ 1508 w 2392"/>
                <a:gd name="T101" fmla="*/ 833 h 881"/>
                <a:gd name="T102" fmla="*/ 1705 w 2392"/>
                <a:gd name="T103" fmla="*/ 743 h 881"/>
                <a:gd name="T104" fmla="*/ 1836 w 2392"/>
                <a:gd name="T105" fmla="*/ 689 h 881"/>
                <a:gd name="T106" fmla="*/ 1914 w 2392"/>
                <a:gd name="T107" fmla="*/ 581 h 881"/>
                <a:gd name="T108" fmla="*/ 2074 w 2392"/>
                <a:gd name="T109" fmla="*/ 389 h 881"/>
                <a:gd name="T110" fmla="*/ 2242 w 2392"/>
                <a:gd name="T111" fmla="*/ 269 h 881"/>
                <a:gd name="T112" fmla="*/ 2289 w 2392"/>
                <a:gd name="T113" fmla="*/ 239 h 881"/>
                <a:gd name="T114" fmla="*/ 2432 w 2392"/>
                <a:gd name="T115" fmla="*/ 0 h 881"/>
                <a:gd name="T116" fmla="*/ 2342 w 2392"/>
                <a:gd name="T117" fmla="*/ 36 h 88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92" h="881">
                  <a:moveTo>
                    <a:pt x="2302" y="36"/>
                  </a:moveTo>
                  <a:lnTo>
                    <a:pt x="2266" y="48"/>
                  </a:lnTo>
                  <a:lnTo>
                    <a:pt x="2231" y="54"/>
                  </a:lnTo>
                  <a:lnTo>
                    <a:pt x="2201" y="54"/>
                  </a:lnTo>
                  <a:lnTo>
                    <a:pt x="2195"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392" y="167"/>
                  </a:lnTo>
                  <a:lnTo>
                    <a:pt x="2392" y="60"/>
                  </a:lnTo>
                  <a:lnTo>
                    <a:pt x="2392" y="0"/>
                  </a:lnTo>
                  <a:lnTo>
                    <a:pt x="2344" y="18"/>
                  </a:lnTo>
                  <a:lnTo>
                    <a:pt x="2302"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4" name="Freeform 12"/>
            <p:cNvSpPr>
              <a:spLocks/>
            </p:cNvSpPr>
            <p:nvPr userDrawn="1"/>
          </p:nvSpPr>
          <p:spPr bwMode="hidden">
            <a:xfrm>
              <a:off x="3839" y="1854"/>
              <a:ext cx="577" cy="258"/>
            </a:xfrm>
            <a:custGeom>
              <a:avLst/>
              <a:gdLst>
                <a:gd name="T0" fmla="*/ 30 w 550"/>
                <a:gd name="T1" fmla="*/ 245 h 257"/>
                <a:gd name="T2" fmla="*/ 18 w 550"/>
                <a:gd name="T3" fmla="*/ 251 h 257"/>
                <a:gd name="T4" fmla="*/ 6 w 550"/>
                <a:gd name="T5" fmla="*/ 257 h 257"/>
                <a:gd name="T6" fmla="*/ 0 w 550"/>
                <a:gd name="T7" fmla="*/ 257 h 257"/>
                <a:gd name="T8" fmla="*/ 305 w 550"/>
                <a:gd name="T9" fmla="*/ 113 h 257"/>
                <a:gd name="T10" fmla="*/ 520 w 550"/>
                <a:gd name="T11" fmla="*/ 0 h 257"/>
                <a:gd name="T12" fmla="*/ 526 w 550"/>
                <a:gd name="T13" fmla="*/ 6 h 257"/>
                <a:gd name="T14" fmla="*/ 544 w 550"/>
                <a:gd name="T15" fmla="*/ 18 h 257"/>
                <a:gd name="T16" fmla="*/ 550 w 550"/>
                <a:gd name="T17" fmla="*/ 24 h 257"/>
                <a:gd name="T18" fmla="*/ 550 w 550"/>
                <a:gd name="T19" fmla="*/ 36 h 257"/>
                <a:gd name="T20" fmla="*/ 544 w 550"/>
                <a:gd name="T21" fmla="*/ 42 h 257"/>
                <a:gd name="T22" fmla="*/ 526 w 550"/>
                <a:gd name="T23" fmla="*/ 54 h 257"/>
                <a:gd name="T24" fmla="*/ 514 w 550"/>
                <a:gd name="T25" fmla="*/ 60 h 257"/>
                <a:gd name="T26" fmla="*/ 502 w 550"/>
                <a:gd name="T27" fmla="*/ 66 h 257"/>
                <a:gd name="T28" fmla="*/ 448 w 550"/>
                <a:gd name="T29" fmla="*/ 84 h 257"/>
                <a:gd name="T30" fmla="*/ 382 w 550"/>
                <a:gd name="T31" fmla="*/ 113 h 257"/>
                <a:gd name="T32" fmla="*/ 305 w 550"/>
                <a:gd name="T33" fmla="*/ 143 h 257"/>
                <a:gd name="T34" fmla="*/ 227 w 550"/>
                <a:gd name="T35" fmla="*/ 173 h 257"/>
                <a:gd name="T36" fmla="*/ 149 w 550"/>
                <a:gd name="T37" fmla="*/ 203 h 257"/>
                <a:gd name="T38" fmla="*/ 83 w 550"/>
                <a:gd name="T39" fmla="*/ 227 h 257"/>
                <a:gd name="T40" fmla="*/ 30 w 550"/>
                <a:gd name="T41" fmla="*/ 245 h 257"/>
                <a:gd name="T42" fmla="*/ 30 w 550"/>
                <a:gd name="T43" fmla="*/ 24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TW" altLang="en-US"/>
            </a:p>
          </p:txBody>
        </p:sp>
        <p:sp>
          <p:nvSpPr>
            <p:cNvPr id="15" name="Freeform 13"/>
            <p:cNvSpPr>
              <a:spLocks/>
            </p:cNvSpPr>
            <p:nvPr userDrawn="1"/>
          </p:nvSpPr>
          <p:spPr bwMode="hidden">
            <a:xfrm>
              <a:off x="5327" y="1642"/>
              <a:ext cx="5" cy="1"/>
            </a:xfrm>
            <a:custGeom>
              <a:avLst/>
              <a:gdLst>
                <a:gd name="T0" fmla="*/ 0 w 5"/>
                <a:gd name="T1" fmla="*/ 0 h 1"/>
                <a:gd name="T2" fmla="*/ 5 w 5"/>
                <a:gd name="T3" fmla="*/ 0 h 1"/>
                <a:gd name="T4" fmla="*/ 0 w 5"/>
                <a:gd name="T5" fmla="*/ 0 h 1"/>
                <a:gd name="T6" fmla="*/ 0 w 5"/>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1">
                  <a:moveTo>
                    <a:pt x="0" y="0"/>
                  </a:moveTo>
                  <a:lnTo>
                    <a:pt x="5" y="0"/>
                  </a:lnTo>
                  <a:lnTo>
                    <a:pt x="0" y="0"/>
                  </a:lnTo>
                  <a:close/>
                </a:path>
              </a:pathLst>
            </a:custGeom>
            <a:solidFill>
              <a:srgbClr val="FED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6" name="Freeform 14"/>
            <p:cNvSpPr>
              <a:spLocks/>
            </p:cNvSpPr>
            <p:nvPr userDrawn="1"/>
          </p:nvSpPr>
          <p:spPr bwMode="hidden">
            <a:xfrm>
              <a:off x="3839" y="1728"/>
              <a:ext cx="716" cy="383"/>
            </a:xfrm>
            <a:custGeom>
              <a:avLst/>
              <a:gdLst>
                <a:gd name="T0" fmla="*/ 659 w 716"/>
                <a:gd name="T1" fmla="*/ 6 h 383"/>
                <a:gd name="T2" fmla="*/ 588 w 716"/>
                <a:gd name="T3" fmla="*/ 42 h 383"/>
                <a:gd name="T4" fmla="*/ 515 w 716"/>
                <a:gd name="T5" fmla="*/ 84 h 383"/>
                <a:gd name="T6" fmla="*/ 509 w 716"/>
                <a:gd name="T7" fmla="*/ 90 h 383"/>
                <a:gd name="T8" fmla="*/ 485 w 716"/>
                <a:gd name="T9" fmla="*/ 102 h 383"/>
                <a:gd name="T10" fmla="*/ 455 w 716"/>
                <a:gd name="T11" fmla="*/ 120 h 383"/>
                <a:gd name="T12" fmla="*/ 425 w 716"/>
                <a:gd name="T13" fmla="*/ 138 h 383"/>
                <a:gd name="T14" fmla="*/ 371 w 716"/>
                <a:gd name="T15" fmla="*/ 168 h 383"/>
                <a:gd name="T16" fmla="*/ 306 w 716"/>
                <a:gd name="T17" fmla="*/ 198 h 383"/>
                <a:gd name="T18" fmla="*/ 186 w 716"/>
                <a:gd name="T19" fmla="*/ 251 h 383"/>
                <a:gd name="T20" fmla="*/ 131 w 716"/>
                <a:gd name="T21" fmla="*/ 269 h 383"/>
                <a:gd name="T22" fmla="*/ 89 w 716"/>
                <a:gd name="T23" fmla="*/ 287 h 383"/>
                <a:gd name="T24" fmla="*/ 53 w 716"/>
                <a:gd name="T25" fmla="*/ 305 h 383"/>
                <a:gd name="T26" fmla="*/ 36 w 716"/>
                <a:gd name="T27" fmla="*/ 311 h 383"/>
                <a:gd name="T28" fmla="*/ 12 w 716"/>
                <a:gd name="T29" fmla="*/ 329 h 383"/>
                <a:gd name="T30" fmla="*/ 0 w 716"/>
                <a:gd name="T31" fmla="*/ 353 h 383"/>
                <a:gd name="T32" fmla="*/ 0 w 716"/>
                <a:gd name="T33" fmla="*/ 371 h 383"/>
                <a:gd name="T34" fmla="*/ 0 w 716"/>
                <a:gd name="T35" fmla="*/ 383 h 383"/>
                <a:gd name="T36" fmla="*/ 0 w 716"/>
                <a:gd name="T37" fmla="*/ 383 h 383"/>
                <a:gd name="T38" fmla="*/ 12 w 716"/>
                <a:gd name="T39" fmla="*/ 371 h 383"/>
                <a:gd name="T40" fmla="*/ 30 w 716"/>
                <a:gd name="T41" fmla="*/ 353 h 383"/>
                <a:gd name="T42" fmla="*/ 53 w 716"/>
                <a:gd name="T43" fmla="*/ 335 h 383"/>
                <a:gd name="T44" fmla="*/ 77 w 716"/>
                <a:gd name="T45" fmla="*/ 317 h 383"/>
                <a:gd name="T46" fmla="*/ 101 w 716"/>
                <a:gd name="T47" fmla="*/ 311 h 383"/>
                <a:gd name="T48" fmla="*/ 131 w 716"/>
                <a:gd name="T49" fmla="*/ 299 h 383"/>
                <a:gd name="T50" fmla="*/ 204 w 716"/>
                <a:gd name="T51" fmla="*/ 269 h 383"/>
                <a:gd name="T52" fmla="*/ 240 w 716"/>
                <a:gd name="T53" fmla="*/ 251 h 383"/>
                <a:gd name="T54" fmla="*/ 270 w 716"/>
                <a:gd name="T55" fmla="*/ 239 h 383"/>
                <a:gd name="T56" fmla="*/ 294 w 716"/>
                <a:gd name="T57" fmla="*/ 228 h 383"/>
                <a:gd name="T58" fmla="*/ 312 w 716"/>
                <a:gd name="T59" fmla="*/ 222 h 383"/>
                <a:gd name="T60" fmla="*/ 330 w 716"/>
                <a:gd name="T61" fmla="*/ 210 h 383"/>
                <a:gd name="T62" fmla="*/ 365 w 716"/>
                <a:gd name="T63" fmla="*/ 186 h 383"/>
                <a:gd name="T64" fmla="*/ 419 w 716"/>
                <a:gd name="T65" fmla="*/ 156 h 383"/>
                <a:gd name="T66" fmla="*/ 473 w 716"/>
                <a:gd name="T67" fmla="*/ 120 h 383"/>
                <a:gd name="T68" fmla="*/ 527 w 716"/>
                <a:gd name="T69" fmla="*/ 90 h 383"/>
                <a:gd name="T70" fmla="*/ 576 w 716"/>
                <a:gd name="T71" fmla="*/ 60 h 383"/>
                <a:gd name="T72" fmla="*/ 612 w 716"/>
                <a:gd name="T73" fmla="*/ 42 h 383"/>
                <a:gd name="T74" fmla="*/ 629 w 716"/>
                <a:gd name="T75" fmla="*/ 36 h 383"/>
                <a:gd name="T76" fmla="*/ 647 w 716"/>
                <a:gd name="T77" fmla="*/ 30 h 383"/>
                <a:gd name="T78" fmla="*/ 677 w 716"/>
                <a:gd name="T79" fmla="*/ 18 h 383"/>
                <a:gd name="T80" fmla="*/ 701 w 716"/>
                <a:gd name="T81" fmla="*/ 6 h 383"/>
                <a:gd name="T82" fmla="*/ 713 w 716"/>
                <a:gd name="T83" fmla="*/ 0 h 383"/>
                <a:gd name="T84" fmla="*/ 713 w 716"/>
                <a:gd name="T85" fmla="*/ 0 h 383"/>
                <a:gd name="T86" fmla="*/ 659 w 716"/>
                <a:gd name="T87" fmla="*/ 6 h 383"/>
                <a:gd name="T88" fmla="*/ 716 w 716"/>
                <a:gd name="T89" fmla="*/ 6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TW" altLang="en-US"/>
            </a:p>
          </p:txBody>
        </p:sp>
        <p:sp>
          <p:nvSpPr>
            <p:cNvPr id="17" name="Freeform 15"/>
            <p:cNvSpPr>
              <a:spLocks/>
            </p:cNvSpPr>
            <p:nvPr userDrawn="1"/>
          </p:nvSpPr>
          <p:spPr bwMode="hidden">
            <a:xfrm>
              <a:off x="3453" y="2271"/>
              <a:ext cx="318" cy="225"/>
            </a:xfrm>
            <a:custGeom>
              <a:avLst/>
              <a:gdLst>
                <a:gd name="T0" fmla="*/ 6 w 318"/>
                <a:gd name="T1" fmla="*/ 225 h 225"/>
                <a:gd name="T2" fmla="*/ 0 w 318"/>
                <a:gd name="T3" fmla="*/ 195 h 225"/>
                <a:gd name="T4" fmla="*/ 315 w 318"/>
                <a:gd name="T5" fmla="*/ 0 h 225"/>
                <a:gd name="T6" fmla="*/ 303 w 318"/>
                <a:gd name="T7" fmla="*/ 27 h 225"/>
                <a:gd name="T8" fmla="*/ 318 w 318"/>
                <a:gd name="T9" fmla="*/ 42 h 225"/>
              </a:gdLst>
              <a:ahLst/>
              <a:cxnLst>
                <a:cxn ang="0">
                  <a:pos x="T0" y="T1"/>
                </a:cxn>
                <a:cxn ang="0">
                  <a:pos x="T2" y="T3"/>
                </a:cxn>
                <a:cxn ang="0">
                  <a:pos x="T4" y="T5"/>
                </a:cxn>
                <a:cxn ang="0">
                  <a:pos x="T6" y="T7"/>
                </a:cxn>
                <a:cxn ang="0">
                  <a:pos x="T8" y="T9"/>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TW" altLang="en-US"/>
            </a:p>
          </p:txBody>
        </p:sp>
        <p:sp>
          <p:nvSpPr>
            <p:cNvPr id="18" name="Freeform 16"/>
            <p:cNvSpPr>
              <a:spLocks/>
            </p:cNvSpPr>
            <p:nvPr userDrawn="1"/>
          </p:nvSpPr>
          <p:spPr bwMode="hidden">
            <a:xfrm>
              <a:off x="0" y="2658"/>
              <a:ext cx="2595" cy="933"/>
            </a:xfrm>
            <a:custGeom>
              <a:avLst/>
              <a:gdLst>
                <a:gd name="T0" fmla="*/ 1050 w 2595"/>
                <a:gd name="T1" fmla="*/ 657 h 933"/>
                <a:gd name="T2" fmla="*/ 1581 w 2595"/>
                <a:gd name="T3" fmla="*/ 690 h 933"/>
                <a:gd name="T4" fmla="*/ 1671 w 2595"/>
                <a:gd name="T5" fmla="*/ 723 h 933"/>
                <a:gd name="T6" fmla="*/ 1176 w 2595"/>
                <a:gd name="T7" fmla="*/ 621 h 933"/>
                <a:gd name="T8" fmla="*/ 1854 w 2595"/>
                <a:gd name="T9" fmla="*/ 567 h 933"/>
                <a:gd name="T10" fmla="*/ 1869 w 2595"/>
                <a:gd name="T11" fmla="*/ 612 h 933"/>
                <a:gd name="T12" fmla="*/ 2103 w 2595"/>
                <a:gd name="T13" fmla="*/ 861 h 933"/>
                <a:gd name="T14" fmla="*/ 1883 w 2595"/>
                <a:gd name="T15" fmla="*/ 520 h 933"/>
                <a:gd name="T16" fmla="*/ 1842 w 2595"/>
                <a:gd name="T17" fmla="*/ 490 h 933"/>
                <a:gd name="T18" fmla="*/ 1770 w 2595"/>
                <a:gd name="T19" fmla="*/ 466 h 933"/>
                <a:gd name="T20" fmla="*/ 1740 w 2595"/>
                <a:gd name="T21" fmla="*/ 448 h 933"/>
                <a:gd name="T22" fmla="*/ 1758 w 2595"/>
                <a:gd name="T23" fmla="*/ 436 h 933"/>
                <a:gd name="T24" fmla="*/ 1830 w 2595"/>
                <a:gd name="T25" fmla="*/ 430 h 933"/>
                <a:gd name="T26" fmla="*/ 1877 w 2595"/>
                <a:gd name="T27" fmla="*/ 424 h 933"/>
                <a:gd name="T28" fmla="*/ 1955 w 2595"/>
                <a:gd name="T29" fmla="*/ 394 h 933"/>
                <a:gd name="T30" fmla="*/ 2052 w 2595"/>
                <a:gd name="T31" fmla="*/ 396 h 933"/>
                <a:gd name="T32" fmla="*/ 2253 w 2595"/>
                <a:gd name="T33" fmla="*/ 732 h 933"/>
                <a:gd name="T34" fmla="*/ 2415 w 2595"/>
                <a:gd name="T35" fmla="*/ 933 h 933"/>
                <a:gd name="T36" fmla="*/ 2397 w 2595"/>
                <a:gd name="T37" fmla="*/ 828 h 933"/>
                <a:gd name="T38" fmla="*/ 2088 w 2595"/>
                <a:gd name="T39" fmla="*/ 400 h 933"/>
                <a:gd name="T40" fmla="*/ 2046 w 2595"/>
                <a:gd name="T41" fmla="*/ 346 h 933"/>
                <a:gd name="T42" fmla="*/ 1997 w 2595"/>
                <a:gd name="T43" fmla="*/ 304 h 933"/>
                <a:gd name="T44" fmla="*/ 1967 w 2595"/>
                <a:gd name="T45" fmla="*/ 286 h 933"/>
                <a:gd name="T46" fmla="*/ 1973 w 2595"/>
                <a:gd name="T47" fmla="*/ 286 h 933"/>
                <a:gd name="T48" fmla="*/ 2009 w 2595"/>
                <a:gd name="T49" fmla="*/ 286 h 933"/>
                <a:gd name="T50" fmla="*/ 2082 w 2595"/>
                <a:gd name="T51" fmla="*/ 322 h 933"/>
                <a:gd name="T52" fmla="*/ 2199 w 2595"/>
                <a:gd name="T53" fmla="*/ 384 h 933"/>
                <a:gd name="T54" fmla="*/ 2394 w 2595"/>
                <a:gd name="T55" fmla="*/ 448 h 933"/>
                <a:gd name="T56" fmla="*/ 2595 w 2595"/>
                <a:gd name="T57" fmla="*/ 516 h 933"/>
                <a:gd name="T58" fmla="*/ 2388 w 2595"/>
                <a:gd name="T59" fmla="*/ 424 h 933"/>
                <a:gd name="T60" fmla="*/ 2219 w 2595"/>
                <a:gd name="T61" fmla="*/ 340 h 933"/>
                <a:gd name="T62" fmla="*/ 2052 w 2595"/>
                <a:gd name="T63" fmla="*/ 280 h 933"/>
                <a:gd name="T64" fmla="*/ 1955 w 2595"/>
                <a:gd name="T65" fmla="*/ 262 h 933"/>
                <a:gd name="T66" fmla="*/ 1877 w 2595"/>
                <a:gd name="T67" fmla="*/ 274 h 933"/>
                <a:gd name="T68" fmla="*/ 1752 w 2595"/>
                <a:gd name="T69" fmla="*/ 274 h 933"/>
                <a:gd name="T70" fmla="*/ 1661 w 2595"/>
                <a:gd name="T71" fmla="*/ 292 h 933"/>
                <a:gd name="T72" fmla="*/ 1607 w 2595"/>
                <a:gd name="T73" fmla="*/ 316 h 933"/>
                <a:gd name="T74" fmla="*/ 1589 w 2595"/>
                <a:gd name="T75" fmla="*/ 322 h 933"/>
                <a:gd name="T76" fmla="*/ 1409 w 2595"/>
                <a:gd name="T77" fmla="*/ 358 h 933"/>
                <a:gd name="T78" fmla="*/ 1152 w 2595"/>
                <a:gd name="T79" fmla="*/ 442 h 933"/>
                <a:gd name="T80" fmla="*/ 966 w 2595"/>
                <a:gd name="T81" fmla="*/ 460 h 933"/>
                <a:gd name="T82" fmla="*/ 870 w 2595"/>
                <a:gd name="T83" fmla="*/ 442 h 933"/>
                <a:gd name="T84" fmla="*/ 828 w 2595"/>
                <a:gd name="T85" fmla="*/ 430 h 933"/>
                <a:gd name="T86" fmla="*/ 743 w 2595"/>
                <a:gd name="T87" fmla="*/ 388 h 933"/>
                <a:gd name="T88" fmla="*/ 636 w 2595"/>
                <a:gd name="T89" fmla="*/ 334 h 933"/>
                <a:gd name="T90" fmla="*/ 467 w 2595"/>
                <a:gd name="T91" fmla="*/ 256 h 933"/>
                <a:gd name="T92" fmla="*/ 0 w 2595"/>
                <a:gd name="T93" fmla="*/ 0 h 933"/>
                <a:gd name="T94" fmla="*/ 585 w 2595"/>
                <a:gd name="T95" fmla="*/ 390 h 933"/>
                <a:gd name="T96" fmla="*/ 849 w 2595"/>
                <a:gd name="T97" fmla="*/ 543 h 933"/>
                <a:gd name="T98" fmla="*/ 897 w 2595"/>
                <a:gd name="T99" fmla="*/ 62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TW" altLang="en-US"/>
            </a:p>
          </p:txBody>
        </p:sp>
        <p:sp>
          <p:nvSpPr>
            <p:cNvPr id="19" name="Freeform 17"/>
            <p:cNvSpPr>
              <a:spLocks/>
            </p:cNvSpPr>
            <p:nvPr userDrawn="1"/>
          </p:nvSpPr>
          <p:spPr bwMode="hidden">
            <a:xfrm>
              <a:off x="0" y="2994"/>
              <a:ext cx="2723" cy="1091"/>
            </a:xfrm>
            <a:custGeom>
              <a:avLst/>
              <a:gdLst>
                <a:gd name="T0" fmla="*/ 2370 w 2723"/>
                <a:gd name="T1" fmla="*/ 72 h 1091"/>
                <a:gd name="T2" fmla="*/ 2597 w 2723"/>
                <a:gd name="T3" fmla="*/ 198 h 1091"/>
                <a:gd name="T4" fmla="*/ 2639 w 2723"/>
                <a:gd name="T5" fmla="*/ 276 h 1091"/>
                <a:gd name="T6" fmla="*/ 2453 w 2723"/>
                <a:gd name="T7" fmla="*/ 264 h 1091"/>
                <a:gd name="T8" fmla="*/ 2297 w 2723"/>
                <a:gd name="T9" fmla="*/ 204 h 1091"/>
                <a:gd name="T10" fmla="*/ 2112 w 2723"/>
                <a:gd name="T11" fmla="*/ 66 h 1091"/>
                <a:gd name="T12" fmla="*/ 2088 w 2723"/>
                <a:gd name="T13" fmla="*/ 72 h 1091"/>
                <a:gd name="T14" fmla="*/ 2106 w 2723"/>
                <a:gd name="T15" fmla="*/ 114 h 1091"/>
                <a:gd name="T16" fmla="*/ 2412 w 2723"/>
                <a:gd name="T17" fmla="*/ 552 h 1091"/>
                <a:gd name="T18" fmla="*/ 2279 w 2723"/>
                <a:gd name="T19" fmla="*/ 564 h 1091"/>
                <a:gd name="T20" fmla="*/ 2189 w 2723"/>
                <a:gd name="T21" fmla="*/ 492 h 1091"/>
                <a:gd name="T22" fmla="*/ 2058 w 2723"/>
                <a:gd name="T23" fmla="*/ 330 h 1091"/>
                <a:gd name="T24" fmla="*/ 1991 w 2723"/>
                <a:gd name="T25" fmla="*/ 234 h 1091"/>
                <a:gd name="T26" fmla="*/ 1949 w 2723"/>
                <a:gd name="T27" fmla="*/ 174 h 1091"/>
                <a:gd name="T28" fmla="*/ 1824 w 2723"/>
                <a:gd name="T29" fmla="*/ 132 h 1091"/>
                <a:gd name="T30" fmla="*/ 1794 w 2723"/>
                <a:gd name="T31" fmla="*/ 144 h 1091"/>
                <a:gd name="T32" fmla="*/ 1895 w 2723"/>
                <a:gd name="T33" fmla="*/ 222 h 1091"/>
                <a:gd name="T34" fmla="*/ 1943 w 2723"/>
                <a:gd name="T35" fmla="*/ 366 h 1091"/>
                <a:gd name="T36" fmla="*/ 2064 w 2723"/>
                <a:gd name="T37" fmla="*/ 630 h 1091"/>
                <a:gd name="T38" fmla="*/ 2052 w 2723"/>
                <a:gd name="T39" fmla="*/ 695 h 1091"/>
                <a:gd name="T40" fmla="*/ 1955 w 2723"/>
                <a:gd name="T41" fmla="*/ 683 h 1091"/>
                <a:gd name="T42" fmla="*/ 1913 w 2723"/>
                <a:gd name="T43" fmla="*/ 636 h 1091"/>
                <a:gd name="T44" fmla="*/ 1703 w 2723"/>
                <a:gd name="T45" fmla="*/ 312 h 1091"/>
                <a:gd name="T46" fmla="*/ 1637 w 2723"/>
                <a:gd name="T47" fmla="*/ 276 h 1091"/>
                <a:gd name="T48" fmla="*/ 1643 w 2723"/>
                <a:gd name="T49" fmla="*/ 318 h 1091"/>
                <a:gd name="T50" fmla="*/ 1673 w 2723"/>
                <a:gd name="T51" fmla="*/ 408 h 1091"/>
                <a:gd name="T52" fmla="*/ 1716 w 2723"/>
                <a:gd name="T53" fmla="*/ 779 h 1091"/>
                <a:gd name="T54" fmla="*/ 1691 w 2723"/>
                <a:gd name="T55" fmla="*/ 737 h 1091"/>
                <a:gd name="T56" fmla="*/ 1613 w 2723"/>
                <a:gd name="T57" fmla="*/ 582 h 1091"/>
                <a:gd name="T58" fmla="*/ 1494 w 2723"/>
                <a:gd name="T59" fmla="*/ 480 h 1091"/>
                <a:gd name="T60" fmla="*/ 1248 w 2723"/>
                <a:gd name="T61" fmla="*/ 528 h 1091"/>
                <a:gd name="T62" fmla="*/ 996 w 2723"/>
                <a:gd name="T63" fmla="*/ 630 h 1091"/>
                <a:gd name="T64" fmla="*/ 714 w 2723"/>
                <a:gd name="T65" fmla="*/ 534 h 1091"/>
                <a:gd name="T66" fmla="*/ 198 w 2723"/>
                <a:gd name="T67" fmla="*/ 288 h 1091"/>
                <a:gd name="T68" fmla="*/ 0 w 2723"/>
                <a:gd name="T69" fmla="*/ 460 h 1091"/>
                <a:gd name="T70" fmla="*/ 288 w 2723"/>
                <a:gd name="T71" fmla="*/ 570 h 1091"/>
                <a:gd name="T72" fmla="*/ 461 w 2723"/>
                <a:gd name="T73" fmla="*/ 654 h 1091"/>
                <a:gd name="T74" fmla="*/ 725 w 2723"/>
                <a:gd name="T75" fmla="*/ 755 h 1091"/>
                <a:gd name="T76" fmla="*/ 966 w 2723"/>
                <a:gd name="T77" fmla="*/ 791 h 1091"/>
                <a:gd name="T78" fmla="*/ 1176 w 2723"/>
                <a:gd name="T79" fmla="*/ 779 h 1091"/>
                <a:gd name="T80" fmla="*/ 1278 w 2723"/>
                <a:gd name="T81" fmla="*/ 791 h 1091"/>
                <a:gd name="T82" fmla="*/ 1404 w 2723"/>
                <a:gd name="T83" fmla="*/ 845 h 1091"/>
                <a:gd name="T84" fmla="*/ 1416 w 2723"/>
                <a:gd name="T85" fmla="*/ 887 h 1091"/>
                <a:gd name="T86" fmla="*/ 1361 w 2723"/>
                <a:gd name="T87" fmla="*/ 923 h 1091"/>
                <a:gd name="T88" fmla="*/ 1385 w 2723"/>
                <a:gd name="T89" fmla="*/ 1007 h 1091"/>
                <a:gd name="T90" fmla="*/ 1494 w 2723"/>
                <a:gd name="T91" fmla="*/ 1085 h 1091"/>
                <a:gd name="T92" fmla="*/ 1697 w 2723"/>
                <a:gd name="T93" fmla="*/ 1043 h 1091"/>
                <a:gd name="T94" fmla="*/ 1812 w 2723"/>
                <a:gd name="T95" fmla="*/ 989 h 1091"/>
                <a:gd name="T96" fmla="*/ 1973 w 2723"/>
                <a:gd name="T97" fmla="*/ 917 h 1091"/>
                <a:gd name="T98" fmla="*/ 2201 w 2723"/>
                <a:gd name="T99" fmla="*/ 899 h 1091"/>
                <a:gd name="T100" fmla="*/ 2364 w 2723"/>
                <a:gd name="T101" fmla="*/ 863 h 1091"/>
                <a:gd name="T102" fmla="*/ 2400 w 2723"/>
                <a:gd name="T103" fmla="*/ 743 h 1091"/>
                <a:gd name="T104" fmla="*/ 2471 w 2723"/>
                <a:gd name="T105" fmla="*/ 701 h 1091"/>
                <a:gd name="T106" fmla="*/ 2621 w 2723"/>
                <a:gd name="T107" fmla="*/ 504 h 1091"/>
                <a:gd name="T108" fmla="*/ 2693 w 2723"/>
                <a:gd name="T109" fmla="*/ 374 h 10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a:lstStyle/>
            <a:p>
              <a:endParaRPr lang="zh-TW" altLang="en-US"/>
            </a:p>
          </p:txBody>
        </p:sp>
      </p:grpSp>
      <p:sp>
        <p:nvSpPr>
          <p:cNvPr id="23570" name="Rectangle 18"/>
          <p:cNvSpPr>
            <a:spLocks noGrp="1" noChangeArrowheads="1"/>
          </p:cNvSpPr>
          <p:nvPr>
            <p:ph type="ctrTitle" sz="quarter"/>
          </p:nvPr>
        </p:nvSpPr>
        <p:spPr>
          <a:xfrm>
            <a:off x="685800" y="1768475"/>
            <a:ext cx="7772400" cy="1736725"/>
          </a:xfrm>
        </p:spPr>
        <p:txBody>
          <a:bodyPr anchor="b"/>
          <a:lstStyle>
            <a:lvl1pPr>
              <a:defRPr sz="5400"/>
            </a:lvl1pPr>
          </a:lstStyle>
          <a:p>
            <a:pPr lvl="0"/>
            <a:r>
              <a:rPr lang="zh-TW" altLang="en-US" noProof="0" smtClean="0"/>
              <a:t>按一下以編輯母片標題樣式</a:t>
            </a:r>
          </a:p>
        </p:txBody>
      </p:sp>
      <p:sp>
        <p:nvSpPr>
          <p:cNvPr id="23571" name="Rectangle 19"/>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pPr lvl="0"/>
            <a:r>
              <a:rPr lang="zh-TW" altLang="en-US" noProof="0" smtClean="0"/>
              <a:t>按一下以編輯母片副標題樣式</a:t>
            </a:r>
          </a:p>
        </p:txBody>
      </p:sp>
      <p:sp>
        <p:nvSpPr>
          <p:cNvPr id="20" name="Rectangle 20"/>
          <p:cNvSpPr>
            <a:spLocks noGrp="1" noChangeArrowheads="1"/>
          </p:cNvSpPr>
          <p:nvPr>
            <p:ph type="dt" sz="quarter" idx="10"/>
          </p:nvPr>
        </p:nvSpPr>
        <p:spPr/>
        <p:txBody>
          <a:bodyPr/>
          <a:lstStyle>
            <a:lvl1pPr>
              <a:defRPr/>
            </a:lvl1pPr>
          </a:lstStyle>
          <a:p>
            <a:pPr>
              <a:defRPr/>
            </a:pPr>
            <a:endParaRPr lang="en-US" altLang="zh-TW"/>
          </a:p>
        </p:txBody>
      </p:sp>
      <p:sp>
        <p:nvSpPr>
          <p:cNvPr id="21" name="Rectangle 21"/>
          <p:cNvSpPr>
            <a:spLocks noGrp="1" noChangeArrowheads="1"/>
          </p:cNvSpPr>
          <p:nvPr>
            <p:ph type="ftr" sz="quarter" idx="11"/>
          </p:nvPr>
        </p:nvSpPr>
        <p:spPr/>
        <p:txBody>
          <a:bodyPr/>
          <a:lstStyle>
            <a:lvl1pPr>
              <a:defRPr/>
            </a:lvl1pPr>
          </a:lstStyle>
          <a:p>
            <a:pPr>
              <a:defRPr/>
            </a:pPr>
            <a:endParaRPr lang="en-US" altLang="zh-TW"/>
          </a:p>
        </p:txBody>
      </p:sp>
      <p:sp>
        <p:nvSpPr>
          <p:cNvPr id="22" name="Rectangle 22"/>
          <p:cNvSpPr>
            <a:spLocks noGrp="1" noChangeArrowheads="1"/>
          </p:cNvSpPr>
          <p:nvPr>
            <p:ph type="sldNum" sz="quarter" idx="12"/>
          </p:nvPr>
        </p:nvSpPr>
        <p:spPr/>
        <p:txBody>
          <a:bodyPr/>
          <a:lstStyle>
            <a:lvl1pPr>
              <a:defRPr/>
            </a:lvl1pPr>
          </a:lstStyle>
          <a:p>
            <a:pPr>
              <a:defRPr/>
            </a:pPr>
            <a:fld id="{A844277B-61D2-4F43-A1EE-26D77E2A3E1C}" type="slidenum">
              <a:rPr lang="en-US" altLang="zh-TW"/>
              <a:pPr>
                <a:defRPr/>
              </a:pPr>
              <a:t>‹#›</a:t>
            </a:fld>
            <a:endParaRPr lang="en-US" altLang="zh-TW"/>
          </a:p>
        </p:txBody>
      </p:sp>
    </p:spTree>
    <p:extLst>
      <p:ext uri="{BB962C8B-B14F-4D97-AF65-F5344CB8AC3E}">
        <p14:creationId xmlns:p14="http://schemas.microsoft.com/office/powerpoint/2010/main" val="4111164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20"/>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21"/>
          <p:cNvSpPr>
            <a:spLocks noGrp="1" noChangeArrowheads="1"/>
          </p:cNvSpPr>
          <p:nvPr>
            <p:ph type="sldNum" sz="quarter" idx="12"/>
          </p:nvPr>
        </p:nvSpPr>
        <p:spPr>
          <a:ln/>
        </p:spPr>
        <p:txBody>
          <a:bodyPr/>
          <a:lstStyle>
            <a:lvl1pPr>
              <a:defRPr/>
            </a:lvl1pPr>
          </a:lstStyle>
          <a:p>
            <a:pPr>
              <a:defRPr/>
            </a:pPr>
            <a:fld id="{6211F771-6310-463F-BA27-A74C9B8A7228}" type="slidenum">
              <a:rPr lang="en-US" altLang="zh-TW"/>
              <a:pPr>
                <a:defRPr/>
              </a:pPr>
              <a:t>‹#›</a:t>
            </a:fld>
            <a:endParaRPr lang="en-US" altLang="zh-TW"/>
          </a:p>
        </p:txBody>
      </p:sp>
    </p:spTree>
    <p:extLst>
      <p:ext uri="{BB962C8B-B14F-4D97-AF65-F5344CB8AC3E}">
        <p14:creationId xmlns:p14="http://schemas.microsoft.com/office/powerpoint/2010/main" val="2600579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19"/>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20"/>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21"/>
          <p:cNvSpPr>
            <a:spLocks noGrp="1" noChangeArrowheads="1"/>
          </p:cNvSpPr>
          <p:nvPr>
            <p:ph type="sldNum" sz="quarter" idx="12"/>
          </p:nvPr>
        </p:nvSpPr>
        <p:spPr>
          <a:ln/>
        </p:spPr>
        <p:txBody>
          <a:bodyPr/>
          <a:lstStyle>
            <a:lvl1pPr>
              <a:defRPr/>
            </a:lvl1pPr>
          </a:lstStyle>
          <a:p>
            <a:pPr>
              <a:defRPr/>
            </a:pPr>
            <a:fld id="{C657C79F-2980-458D-8F8A-0393719F06AD}" type="slidenum">
              <a:rPr lang="en-US" altLang="zh-TW"/>
              <a:pPr>
                <a:defRPr/>
              </a:pPr>
              <a:t>‹#›</a:t>
            </a:fld>
            <a:endParaRPr lang="en-US" altLang="zh-TW"/>
          </a:p>
        </p:txBody>
      </p:sp>
    </p:spTree>
    <p:extLst>
      <p:ext uri="{BB962C8B-B14F-4D97-AF65-F5344CB8AC3E}">
        <p14:creationId xmlns:p14="http://schemas.microsoft.com/office/powerpoint/2010/main" val="2361587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21"/>
          <p:cNvSpPr>
            <a:spLocks noGrp="1" noChangeArrowheads="1"/>
          </p:cNvSpPr>
          <p:nvPr>
            <p:ph type="sldNum" sz="quarter" idx="12"/>
          </p:nvPr>
        </p:nvSpPr>
        <p:spPr>
          <a:ln/>
        </p:spPr>
        <p:txBody>
          <a:bodyPr/>
          <a:lstStyle>
            <a:lvl1pPr>
              <a:defRPr/>
            </a:lvl1pPr>
          </a:lstStyle>
          <a:p>
            <a:pPr>
              <a:defRPr/>
            </a:pPr>
            <a:fld id="{C746801A-A981-4D49-9B9D-C31AE74036C6}" type="slidenum">
              <a:rPr lang="en-US" altLang="zh-TW"/>
              <a:pPr>
                <a:defRPr/>
              </a:pPr>
              <a:t>‹#›</a:t>
            </a:fld>
            <a:endParaRPr lang="en-US" altLang="zh-TW"/>
          </a:p>
        </p:txBody>
      </p:sp>
    </p:spTree>
    <p:extLst>
      <p:ext uri="{BB962C8B-B14F-4D97-AF65-F5344CB8AC3E}">
        <p14:creationId xmlns:p14="http://schemas.microsoft.com/office/powerpoint/2010/main" val="1322600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19"/>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20"/>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21"/>
          <p:cNvSpPr>
            <a:spLocks noGrp="1" noChangeArrowheads="1"/>
          </p:cNvSpPr>
          <p:nvPr>
            <p:ph type="sldNum" sz="quarter" idx="12"/>
          </p:nvPr>
        </p:nvSpPr>
        <p:spPr>
          <a:ln/>
        </p:spPr>
        <p:txBody>
          <a:bodyPr/>
          <a:lstStyle>
            <a:lvl1pPr>
              <a:defRPr/>
            </a:lvl1pPr>
          </a:lstStyle>
          <a:p>
            <a:pPr>
              <a:defRPr/>
            </a:pPr>
            <a:fld id="{AB836E47-5B0E-4C7E-9024-01336C25C124}" type="slidenum">
              <a:rPr lang="en-US" altLang="zh-TW"/>
              <a:pPr>
                <a:defRPr/>
              </a:pPr>
              <a:t>‹#›</a:t>
            </a:fld>
            <a:endParaRPr lang="en-US" altLang="zh-TW"/>
          </a:p>
        </p:txBody>
      </p:sp>
    </p:spTree>
    <p:extLst>
      <p:ext uri="{BB962C8B-B14F-4D97-AF65-F5344CB8AC3E}">
        <p14:creationId xmlns:p14="http://schemas.microsoft.com/office/powerpoint/2010/main" val="1421364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19"/>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20"/>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21"/>
          <p:cNvSpPr>
            <a:spLocks noGrp="1" noChangeArrowheads="1"/>
          </p:cNvSpPr>
          <p:nvPr>
            <p:ph type="sldNum" sz="quarter" idx="12"/>
          </p:nvPr>
        </p:nvSpPr>
        <p:spPr>
          <a:ln/>
        </p:spPr>
        <p:txBody>
          <a:bodyPr/>
          <a:lstStyle>
            <a:lvl1pPr>
              <a:defRPr/>
            </a:lvl1pPr>
          </a:lstStyle>
          <a:p>
            <a:pPr>
              <a:defRPr/>
            </a:pPr>
            <a:fld id="{7B972D90-1A16-4334-8FE1-FF485E18909F}" type="slidenum">
              <a:rPr lang="en-US" altLang="zh-TW"/>
              <a:pPr>
                <a:defRPr/>
              </a:pPr>
              <a:t>‹#›</a:t>
            </a:fld>
            <a:endParaRPr lang="en-US" altLang="zh-TW"/>
          </a:p>
        </p:txBody>
      </p:sp>
    </p:spTree>
    <p:extLst>
      <p:ext uri="{BB962C8B-B14F-4D97-AF65-F5344CB8AC3E}">
        <p14:creationId xmlns:p14="http://schemas.microsoft.com/office/powerpoint/2010/main" val="4013723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9"/>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20"/>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21"/>
          <p:cNvSpPr>
            <a:spLocks noGrp="1" noChangeArrowheads="1"/>
          </p:cNvSpPr>
          <p:nvPr>
            <p:ph type="sldNum" sz="quarter" idx="12"/>
          </p:nvPr>
        </p:nvSpPr>
        <p:spPr>
          <a:ln/>
        </p:spPr>
        <p:txBody>
          <a:bodyPr/>
          <a:lstStyle>
            <a:lvl1pPr>
              <a:defRPr/>
            </a:lvl1pPr>
          </a:lstStyle>
          <a:p>
            <a:pPr>
              <a:defRPr/>
            </a:pPr>
            <a:fld id="{44061756-143C-47C2-BCB2-E63D267F7A63}" type="slidenum">
              <a:rPr lang="en-US" altLang="zh-TW"/>
              <a:pPr>
                <a:defRPr/>
              </a:pPr>
              <a:t>‹#›</a:t>
            </a:fld>
            <a:endParaRPr lang="en-US" altLang="zh-TW"/>
          </a:p>
        </p:txBody>
      </p:sp>
    </p:spTree>
    <p:extLst>
      <p:ext uri="{BB962C8B-B14F-4D97-AF65-F5344CB8AC3E}">
        <p14:creationId xmlns:p14="http://schemas.microsoft.com/office/powerpoint/2010/main" val="140333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21"/>
          <p:cNvSpPr>
            <a:spLocks noGrp="1" noChangeArrowheads="1"/>
          </p:cNvSpPr>
          <p:nvPr>
            <p:ph type="sldNum" sz="quarter" idx="12"/>
          </p:nvPr>
        </p:nvSpPr>
        <p:spPr>
          <a:ln/>
        </p:spPr>
        <p:txBody>
          <a:bodyPr/>
          <a:lstStyle>
            <a:lvl1pPr>
              <a:defRPr/>
            </a:lvl1pPr>
          </a:lstStyle>
          <a:p>
            <a:pPr>
              <a:defRPr/>
            </a:pPr>
            <a:fld id="{0C883465-2AC1-48B6-9E9E-2219D843DB68}" type="slidenum">
              <a:rPr lang="en-US" altLang="zh-TW"/>
              <a:pPr>
                <a:defRPr/>
              </a:pPr>
              <a:t>‹#›</a:t>
            </a:fld>
            <a:endParaRPr lang="en-US" altLang="zh-TW"/>
          </a:p>
        </p:txBody>
      </p:sp>
    </p:spTree>
    <p:extLst>
      <p:ext uri="{BB962C8B-B14F-4D97-AF65-F5344CB8AC3E}">
        <p14:creationId xmlns:p14="http://schemas.microsoft.com/office/powerpoint/2010/main" val="3004467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21"/>
          <p:cNvSpPr>
            <a:spLocks noGrp="1" noChangeArrowheads="1"/>
          </p:cNvSpPr>
          <p:nvPr>
            <p:ph type="sldNum" sz="quarter" idx="12"/>
          </p:nvPr>
        </p:nvSpPr>
        <p:spPr>
          <a:ln/>
        </p:spPr>
        <p:txBody>
          <a:bodyPr/>
          <a:lstStyle>
            <a:lvl1pPr>
              <a:defRPr/>
            </a:lvl1pPr>
          </a:lstStyle>
          <a:p>
            <a:pPr>
              <a:defRPr/>
            </a:pPr>
            <a:fld id="{64B05D48-59D6-40C2-BA38-8CCC30262561}" type="slidenum">
              <a:rPr lang="en-US" altLang="zh-TW"/>
              <a:pPr>
                <a:defRPr/>
              </a:pPr>
              <a:t>‹#›</a:t>
            </a:fld>
            <a:endParaRPr lang="en-US" altLang="zh-TW"/>
          </a:p>
        </p:txBody>
      </p:sp>
    </p:spTree>
    <p:extLst>
      <p:ext uri="{BB962C8B-B14F-4D97-AF65-F5344CB8AC3E}">
        <p14:creationId xmlns:p14="http://schemas.microsoft.com/office/powerpoint/2010/main" val="173100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20"/>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21"/>
          <p:cNvSpPr>
            <a:spLocks noGrp="1" noChangeArrowheads="1"/>
          </p:cNvSpPr>
          <p:nvPr>
            <p:ph type="sldNum" sz="quarter" idx="12"/>
          </p:nvPr>
        </p:nvSpPr>
        <p:spPr>
          <a:ln/>
        </p:spPr>
        <p:txBody>
          <a:bodyPr/>
          <a:lstStyle>
            <a:lvl1pPr>
              <a:defRPr/>
            </a:lvl1pPr>
          </a:lstStyle>
          <a:p>
            <a:pPr>
              <a:defRPr/>
            </a:pPr>
            <a:fld id="{089248C9-7D84-4796-8BCD-61BB274DE25F}" type="slidenum">
              <a:rPr lang="en-US" altLang="zh-TW"/>
              <a:pPr>
                <a:defRPr/>
              </a:pPr>
              <a:t>‹#›</a:t>
            </a:fld>
            <a:endParaRPr lang="en-US" altLang="zh-TW"/>
          </a:p>
        </p:txBody>
      </p:sp>
    </p:spTree>
    <p:extLst>
      <p:ext uri="{BB962C8B-B14F-4D97-AF65-F5344CB8AC3E}">
        <p14:creationId xmlns:p14="http://schemas.microsoft.com/office/powerpoint/2010/main" val="1479456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21362"/>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21362"/>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20"/>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21"/>
          <p:cNvSpPr>
            <a:spLocks noGrp="1" noChangeArrowheads="1"/>
          </p:cNvSpPr>
          <p:nvPr>
            <p:ph type="sldNum" sz="quarter" idx="12"/>
          </p:nvPr>
        </p:nvSpPr>
        <p:spPr>
          <a:ln/>
        </p:spPr>
        <p:txBody>
          <a:bodyPr/>
          <a:lstStyle>
            <a:lvl1pPr>
              <a:defRPr/>
            </a:lvl1pPr>
          </a:lstStyle>
          <a:p>
            <a:pPr>
              <a:defRPr/>
            </a:pPr>
            <a:fld id="{DFDE7A33-C4AB-4B9C-9847-4D100D75DA39}" type="slidenum">
              <a:rPr lang="en-US" altLang="zh-TW"/>
              <a:pPr>
                <a:defRPr/>
              </a:pPr>
              <a:t>‹#›</a:t>
            </a:fld>
            <a:endParaRPr lang="en-US" altLang="zh-TW"/>
          </a:p>
        </p:txBody>
      </p:sp>
    </p:spTree>
    <p:extLst>
      <p:ext uri="{BB962C8B-B14F-4D97-AF65-F5344CB8AC3E}">
        <p14:creationId xmlns:p14="http://schemas.microsoft.com/office/powerpoint/2010/main" val="3790706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21"/>
          <p:cNvSpPr>
            <a:spLocks noGrp="1" noChangeArrowheads="1"/>
          </p:cNvSpPr>
          <p:nvPr>
            <p:ph type="sldNum" sz="quarter" idx="12"/>
          </p:nvPr>
        </p:nvSpPr>
        <p:spPr>
          <a:ln/>
        </p:spPr>
        <p:txBody>
          <a:bodyPr/>
          <a:lstStyle>
            <a:lvl1pPr>
              <a:defRPr/>
            </a:lvl1pPr>
          </a:lstStyle>
          <a:p>
            <a:pPr>
              <a:defRPr/>
            </a:pPr>
            <a:fld id="{0B22B2A0-5CB6-4DF5-8337-3AD3BDE12B04}" type="slidenum">
              <a:rPr lang="en-US" altLang="zh-TW"/>
              <a:pPr>
                <a:defRPr/>
              </a:pPr>
              <a:t>‹#›</a:t>
            </a:fld>
            <a:endParaRPr lang="en-US" altLang="zh-TW"/>
          </a:p>
        </p:txBody>
      </p:sp>
    </p:spTree>
    <p:extLst>
      <p:ext uri="{BB962C8B-B14F-4D97-AF65-F5344CB8AC3E}">
        <p14:creationId xmlns:p14="http://schemas.microsoft.com/office/powerpoint/2010/main" val="1066885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標題，四項物件">
    <p:spTree>
      <p:nvGrpSpPr>
        <p:cNvPr id="1" name=""/>
        <p:cNvGrpSpPr/>
        <p:nvPr/>
      </p:nvGrpSpPr>
      <p:grpSpPr>
        <a:xfrm>
          <a:off x="0" y="0"/>
          <a:ext cx="0" cy="0"/>
          <a:chOff x="0" y="0"/>
          <a:chExt cx="0" cy="0"/>
        </a:xfrm>
      </p:grpSpPr>
      <p:sp>
        <p:nvSpPr>
          <p:cNvPr id="2" name="標題 1"/>
          <p:cNvSpPr>
            <a:spLocks noGrp="1"/>
          </p:cNvSpPr>
          <p:nvPr>
            <p:ph type="title" sz="quarter"/>
          </p:nvPr>
        </p:nvSpPr>
        <p:spPr>
          <a:xfrm>
            <a:off x="457200" y="274638"/>
            <a:ext cx="8229600" cy="1143000"/>
          </a:xfrm>
        </p:spPr>
        <p:txBody>
          <a:bodyPr/>
          <a:lstStyle/>
          <a:p>
            <a:r>
              <a:rPr lang="zh-TW" altLang="en-US" smtClean="0"/>
              <a:t>按一下以編輯母片標題樣式</a:t>
            </a:r>
            <a:endParaRPr lang="zh-TW" altLang="en-US"/>
          </a:p>
        </p:txBody>
      </p:sp>
      <p:sp>
        <p:nvSpPr>
          <p:cNvPr id="3" name="內容版面配置區 2"/>
          <p:cNvSpPr>
            <a:spLocks noGrp="1"/>
          </p:cNvSpPr>
          <p:nvPr>
            <p:ph sz="quarter" idx="1"/>
          </p:nvPr>
        </p:nvSpPr>
        <p:spPr>
          <a:xfrm>
            <a:off x="457200" y="16002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48200" y="16002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57200" y="39243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內容版面配置區 5"/>
          <p:cNvSpPr>
            <a:spLocks noGrp="1"/>
          </p:cNvSpPr>
          <p:nvPr>
            <p:ph sz="quarter" idx="4"/>
          </p:nvPr>
        </p:nvSpPr>
        <p:spPr>
          <a:xfrm>
            <a:off x="4648200" y="39243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19"/>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20"/>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21"/>
          <p:cNvSpPr>
            <a:spLocks noGrp="1" noChangeArrowheads="1"/>
          </p:cNvSpPr>
          <p:nvPr>
            <p:ph type="sldNum" sz="quarter" idx="12"/>
          </p:nvPr>
        </p:nvSpPr>
        <p:spPr>
          <a:ln/>
        </p:spPr>
        <p:txBody>
          <a:bodyPr/>
          <a:lstStyle>
            <a:lvl1pPr>
              <a:defRPr/>
            </a:lvl1pPr>
          </a:lstStyle>
          <a:p>
            <a:pPr>
              <a:defRPr/>
            </a:pPr>
            <a:fld id="{958A493F-6650-4A6A-898F-52F651D6BC47}" type="slidenum">
              <a:rPr lang="en-US" altLang="zh-TW"/>
              <a:pPr>
                <a:defRPr/>
              </a:pPr>
              <a:t>‹#›</a:t>
            </a:fld>
            <a:endParaRPr lang="en-US" altLang="zh-TW"/>
          </a:p>
        </p:txBody>
      </p:sp>
    </p:spTree>
    <p:extLst>
      <p:ext uri="{BB962C8B-B14F-4D97-AF65-F5344CB8AC3E}">
        <p14:creationId xmlns:p14="http://schemas.microsoft.com/office/powerpoint/2010/main" val="11894961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AndObj" preserve="1">
  <p:cSld name="標題， 2 個小物件與1 個大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內容版面配置區 2"/>
          <p:cNvSpPr>
            <a:spLocks noGrp="1"/>
          </p:cNvSpPr>
          <p:nvPr>
            <p:ph sz="quarter" idx="1"/>
          </p:nvPr>
        </p:nvSpPr>
        <p:spPr>
          <a:xfrm>
            <a:off x="457200" y="16002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57200" y="39243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half" idx="3"/>
          </p:nvPr>
        </p:nvSpPr>
        <p:spPr>
          <a:xfrm>
            <a:off x="4648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Rectangle 19"/>
          <p:cNvSpPr>
            <a:spLocks noGrp="1" noChangeArrowheads="1"/>
          </p:cNvSpPr>
          <p:nvPr>
            <p:ph type="dt" sz="half" idx="10"/>
          </p:nvPr>
        </p:nvSpPr>
        <p:spPr>
          <a:ln/>
        </p:spPr>
        <p:txBody>
          <a:bodyPr/>
          <a:lstStyle>
            <a:lvl1pPr>
              <a:defRPr/>
            </a:lvl1pPr>
          </a:lstStyle>
          <a:p>
            <a:pPr>
              <a:defRPr/>
            </a:pPr>
            <a:endParaRPr lang="en-US" altLang="zh-TW"/>
          </a:p>
        </p:txBody>
      </p:sp>
      <p:sp>
        <p:nvSpPr>
          <p:cNvPr id="7" name="Rectangle 20"/>
          <p:cNvSpPr>
            <a:spLocks noGrp="1" noChangeArrowheads="1"/>
          </p:cNvSpPr>
          <p:nvPr>
            <p:ph type="ftr" sz="quarter" idx="11"/>
          </p:nvPr>
        </p:nvSpPr>
        <p:spPr>
          <a:ln/>
        </p:spPr>
        <p:txBody>
          <a:bodyPr/>
          <a:lstStyle>
            <a:lvl1pPr>
              <a:defRPr/>
            </a:lvl1pPr>
          </a:lstStyle>
          <a:p>
            <a:pPr>
              <a:defRPr/>
            </a:pPr>
            <a:endParaRPr lang="en-US" altLang="zh-TW"/>
          </a:p>
        </p:txBody>
      </p:sp>
      <p:sp>
        <p:nvSpPr>
          <p:cNvPr id="8" name="Rectangle 21"/>
          <p:cNvSpPr>
            <a:spLocks noGrp="1" noChangeArrowheads="1"/>
          </p:cNvSpPr>
          <p:nvPr>
            <p:ph type="sldNum" sz="quarter" idx="12"/>
          </p:nvPr>
        </p:nvSpPr>
        <p:spPr>
          <a:ln/>
        </p:spPr>
        <p:txBody>
          <a:bodyPr/>
          <a:lstStyle>
            <a:lvl1pPr>
              <a:defRPr/>
            </a:lvl1pPr>
          </a:lstStyle>
          <a:p>
            <a:pPr>
              <a:defRPr/>
            </a:pPr>
            <a:fld id="{DF040AE8-E9DF-426F-B915-7ACB1525DE90}" type="slidenum">
              <a:rPr lang="en-US" altLang="zh-TW"/>
              <a:pPr>
                <a:defRPr/>
              </a:pPr>
              <a:t>‹#›</a:t>
            </a:fld>
            <a:endParaRPr lang="en-US" altLang="zh-TW"/>
          </a:p>
        </p:txBody>
      </p:sp>
    </p:spTree>
    <p:extLst>
      <p:ext uri="{BB962C8B-B14F-4D97-AF65-F5344CB8AC3E}">
        <p14:creationId xmlns:p14="http://schemas.microsoft.com/office/powerpoint/2010/main" val="9112935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reserve="1">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495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48200" y="16002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648200" y="3924300"/>
            <a:ext cx="4038600" cy="2171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Rectangle 19"/>
          <p:cNvSpPr>
            <a:spLocks noGrp="1" noChangeArrowheads="1"/>
          </p:cNvSpPr>
          <p:nvPr>
            <p:ph type="dt" sz="half" idx="10"/>
          </p:nvPr>
        </p:nvSpPr>
        <p:spPr>
          <a:ln/>
        </p:spPr>
        <p:txBody>
          <a:bodyPr/>
          <a:lstStyle>
            <a:lvl1pPr>
              <a:defRPr/>
            </a:lvl1pPr>
          </a:lstStyle>
          <a:p>
            <a:pPr>
              <a:defRPr/>
            </a:pPr>
            <a:endParaRPr lang="en-US" altLang="zh-TW"/>
          </a:p>
        </p:txBody>
      </p:sp>
      <p:sp>
        <p:nvSpPr>
          <p:cNvPr id="7" name="Rectangle 20"/>
          <p:cNvSpPr>
            <a:spLocks noGrp="1" noChangeArrowheads="1"/>
          </p:cNvSpPr>
          <p:nvPr>
            <p:ph type="ftr" sz="quarter" idx="11"/>
          </p:nvPr>
        </p:nvSpPr>
        <p:spPr>
          <a:ln/>
        </p:spPr>
        <p:txBody>
          <a:bodyPr/>
          <a:lstStyle>
            <a:lvl1pPr>
              <a:defRPr/>
            </a:lvl1pPr>
          </a:lstStyle>
          <a:p>
            <a:pPr>
              <a:defRPr/>
            </a:pPr>
            <a:endParaRPr lang="en-US" altLang="zh-TW"/>
          </a:p>
        </p:txBody>
      </p:sp>
      <p:sp>
        <p:nvSpPr>
          <p:cNvPr id="8" name="Rectangle 21"/>
          <p:cNvSpPr>
            <a:spLocks noGrp="1" noChangeArrowheads="1"/>
          </p:cNvSpPr>
          <p:nvPr>
            <p:ph type="sldNum" sz="quarter" idx="12"/>
          </p:nvPr>
        </p:nvSpPr>
        <p:spPr>
          <a:ln/>
        </p:spPr>
        <p:txBody>
          <a:bodyPr/>
          <a:lstStyle>
            <a:lvl1pPr>
              <a:defRPr/>
            </a:lvl1pPr>
          </a:lstStyle>
          <a:p>
            <a:pPr>
              <a:defRPr/>
            </a:pPr>
            <a:fld id="{041D5651-B4A1-4AF7-ADAF-B0246A0CE687}" type="slidenum">
              <a:rPr lang="en-US" altLang="zh-TW"/>
              <a:pPr>
                <a:defRPr/>
              </a:pPr>
              <a:t>‹#›</a:t>
            </a:fld>
            <a:endParaRPr lang="en-US" altLang="zh-TW"/>
          </a:p>
        </p:txBody>
      </p:sp>
    </p:spTree>
    <p:extLst>
      <p:ext uri="{BB962C8B-B14F-4D97-AF65-F5344CB8AC3E}">
        <p14:creationId xmlns:p14="http://schemas.microsoft.com/office/powerpoint/2010/main" val="2278758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kHorz">
          <a:fgClr>
            <a:schemeClr val="bg2"/>
          </a:fgClr>
          <a:bgClr>
            <a:schemeClr val="bg1"/>
          </a:bgClr>
        </a:patt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2438400"/>
            <a:ext cx="9144000" cy="4046538"/>
            <a:chOff x="0" y="1536"/>
            <a:chExt cx="5760" cy="2549"/>
          </a:xfrm>
        </p:grpSpPr>
        <p:sp>
          <p:nvSpPr>
            <p:cNvPr id="22531"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TW" altLang="en-US"/>
            </a:p>
          </p:txBody>
        </p:sp>
        <p:sp>
          <p:nvSpPr>
            <p:cNvPr id="1033" name="Freeform 4"/>
            <p:cNvSpPr>
              <a:spLocks/>
            </p:cNvSpPr>
            <p:nvPr userDrawn="1"/>
          </p:nvSpPr>
          <p:spPr bwMode="hidden">
            <a:xfrm>
              <a:off x="0" y="2664"/>
              <a:ext cx="2688" cy="1224"/>
            </a:xfrm>
            <a:custGeom>
              <a:avLst/>
              <a:gdLst>
                <a:gd name="T0" fmla="*/ 0 w 2688"/>
                <a:gd name="T1" fmla="*/ 0 h 1224"/>
                <a:gd name="T2" fmla="*/ 960 w 2688"/>
                <a:gd name="T3" fmla="*/ 552 h 1224"/>
                <a:gd name="T4" fmla="*/ 1968 w 2688"/>
                <a:gd name="T5" fmla="*/ 264 h 1224"/>
                <a:gd name="T6" fmla="*/ 2028 w 2688"/>
                <a:gd name="T7" fmla="*/ 270 h 1224"/>
                <a:gd name="T8" fmla="*/ 2661 w 2688"/>
                <a:gd name="T9" fmla="*/ 528 h 1224"/>
                <a:gd name="T10" fmla="*/ 2688 w 2688"/>
                <a:gd name="T11" fmla="*/ 648 h 1224"/>
                <a:gd name="T12" fmla="*/ 2304 w 2688"/>
                <a:gd name="T13" fmla="*/ 1080 h 1224"/>
                <a:gd name="T14" fmla="*/ 1584 w 2688"/>
                <a:gd name="T15" fmla="*/ 1224 h 1224"/>
                <a:gd name="T16" fmla="*/ 1296 w 2688"/>
                <a:gd name="T17" fmla="*/ 936 h 1224"/>
                <a:gd name="T18" fmla="*/ 864 w 2688"/>
                <a:gd name="T19" fmla="*/ 1032 h 1224"/>
                <a:gd name="T20" fmla="*/ 0 w 2688"/>
                <a:gd name="T21" fmla="*/ 552 h 1224"/>
                <a:gd name="T22" fmla="*/ 0 w 2688"/>
                <a:gd name="T23" fmla="*/ 0 h 12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034" name="Freeform 5"/>
            <p:cNvSpPr>
              <a:spLocks/>
            </p:cNvSpPr>
            <p:nvPr userDrawn="1"/>
          </p:nvSpPr>
          <p:spPr bwMode="hidden">
            <a:xfrm>
              <a:off x="3359" y="1536"/>
              <a:ext cx="2401" cy="1232"/>
            </a:xfrm>
            <a:custGeom>
              <a:avLst/>
              <a:gdLst>
                <a:gd name="T0" fmla="*/ 2208 w 2401"/>
                <a:gd name="T1" fmla="*/ 15 h 1232"/>
                <a:gd name="T2" fmla="*/ 2088 w 2401"/>
                <a:gd name="T3" fmla="*/ 57 h 1232"/>
                <a:gd name="T4" fmla="*/ 1951 w 2401"/>
                <a:gd name="T5" fmla="*/ 99 h 1232"/>
                <a:gd name="T6" fmla="*/ 1704 w 2401"/>
                <a:gd name="T7" fmla="*/ 135 h 1232"/>
                <a:gd name="T8" fmla="*/ 1314 w 2401"/>
                <a:gd name="T9" fmla="*/ 177 h 1232"/>
                <a:gd name="T10" fmla="*/ 1176 w 2401"/>
                <a:gd name="T11" fmla="*/ 189 h 1232"/>
                <a:gd name="T12" fmla="*/ 1122 w 2401"/>
                <a:gd name="T13" fmla="*/ 195 h 1232"/>
                <a:gd name="T14" fmla="*/ 1075 w 2401"/>
                <a:gd name="T15" fmla="*/ 231 h 1232"/>
                <a:gd name="T16" fmla="*/ 924 w 2401"/>
                <a:gd name="T17" fmla="*/ 321 h 1232"/>
                <a:gd name="T18" fmla="*/ 840 w 2401"/>
                <a:gd name="T19" fmla="*/ 369 h 1232"/>
                <a:gd name="T20" fmla="*/ 630 w 2401"/>
                <a:gd name="T21" fmla="*/ 458 h 1232"/>
                <a:gd name="T22" fmla="*/ 529 w 2401"/>
                <a:gd name="T23" fmla="*/ 500 h 1232"/>
                <a:gd name="T24" fmla="*/ 487 w 2401"/>
                <a:gd name="T25" fmla="*/ 542 h 1232"/>
                <a:gd name="T26" fmla="*/ 457 w 2401"/>
                <a:gd name="T27" fmla="*/ 590 h 1232"/>
                <a:gd name="T28" fmla="*/ 402 w 2401"/>
                <a:gd name="T29" fmla="*/ 638 h 1232"/>
                <a:gd name="T30" fmla="*/ 330 w 2401"/>
                <a:gd name="T31" fmla="*/ 758 h 1232"/>
                <a:gd name="T32" fmla="*/ 312 w 2401"/>
                <a:gd name="T33" fmla="*/ 788 h 1232"/>
                <a:gd name="T34" fmla="*/ 252 w 2401"/>
                <a:gd name="T35" fmla="*/ 824 h 1232"/>
                <a:gd name="T36" fmla="*/ 84 w 2401"/>
                <a:gd name="T37" fmla="*/ 926 h 1232"/>
                <a:gd name="T38" fmla="*/ 0 w 2401"/>
                <a:gd name="T39" fmla="*/ 992 h 1232"/>
                <a:gd name="T40" fmla="*/ 12 w 2401"/>
                <a:gd name="T41" fmla="*/ 1040 h 1232"/>
                <a:gd name="T42" fmla="*/ 132 w 2401"/>
                <a:gd name="T43" fmla="*/ 1034 h 1232"/>
                <a:gd name="T44" fmla="*/ 336 w 2401"/>
                <a:gd name="T45" fmla="*/ 980 h 1232"/>
                <a:gd name="T46" fmla="*/ 529 w 2401"/>
                <a:gd name="T47" fmla="*/ 896 h 1232"/>
                <a:gd name="T48" fmla="*/ 576 w 2401"/>
                <a:gd name="T49" fmla="*/ 872 h 1232"/>
                <a:gd name="T50" fmla="*/ 714 w 2401"/>
                <a:gd name="T51" fmla="*/ 848 h 1232"/>
                <a:gd name="T52" fmla="*/ 966 w 2401"/>
                <a:gd name="T53" fmla="*/ 794 h 1232"/>
                <a:gd name="T54" fmla="*/ 1212 w 2401"/>
                <a:gd name="T55" fmla="*/ 782 h 1232"/>
                <a:gd name="T56" fmla="*/ 1416 w 2401"/>
                <a:gd name="T57" fmla="*/ 872 h 1232"/>
                <a:gd name="T58" fmla="*/ 1464 w 2401"/>
                <a:gd name="T59" fmla="*/ 932 h 1232"/>
                <a:gd name="T60" fmla="*/ 1440 w 2401"/>
                <a:gd name="T61" fmla="*/ 992 h 1232"/>
                <a:gd name="T62" fmla="*/ 1302 w 2401"/>
                <a:gd name="T63" fmla="*/ 1040 h 1232"/>
                <a:gd name="T64" fmla="*/ 1158 w 2401"/>
                <a:gd name="T65" fmla="*/ 1100 h 1232"/>
                <a:gd name="T66" fmla="*/ 1093 w 2401"/>
                <a:gd name="T67" fmla="*/ 1148 h 1232"/>
                <a:gd name="T68" fmla="*/ 1075 w 2401"/>
                <a:gd name="T69" fmla="*/ 1208 h 1232"/>
                <a:gd name="T70" fmla="*/ 1093 w 2401"/>
                <a:gd name="T71" fmla="*/ 1232 h 1232"/>
                <a:gd name="T72" fmla="*/ 1152 w 2401"/>
                <a:gd name="T73" fmla="*/ 1226 h 1232"/>
                <a:gd name="T74" fmla="*/ 1332 w 2401"/>
                <a:gd name="T75" fmla="*/ 1208 h 1232"/>
                <a:gd name="T76" fmla="*/ 1434 w 2401"/>
                <a:gd name="T77" fmla="*/ 1184 h 1232"/>
                <a:gd name="T78" fmla="*/ 1464 w 2401"/>
                <a:gd name="T79" fmla="*/ 1172 h 1232"/>
                <a:gd name="T80" fmla="*/ 1578 w 2401"/>
                <a:gd name="T81" fmla="*/ 1130 h 1232"/>
                <a:gd name="T82" fmla="*/ 1758 w 2401"/>
                <a:gd name="T83" fmla="*/ 1064 h 1232"/>
                <a:gd name="T84" fmla="*/ 1872 w 2401"/>
                <a:gd name="T85" fmla="*/ 962 h 1232"/>
                <a:gd name="T86" fmla="*/ 1986 w 2401"/>
                <a:gd name="T87" fmla="*/ 800 h 1232"/>
                <a:gd name="T88" fmla="*/ 2166 w 2401"/>
                <a:gd name="T89" fmla="*/ 650 h 1232"/>
                <a:gd name="T90" fmla="*/ 2257 w 2401"/>
                <a:gd name="T91" fmla="*/ 590 h 1232"/>
                <a:gd name="T92" fmla="*/ 2400 w 2401"/>
                <a:gd name="T93" fmla="*/ 57 h 12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400" y="518"/>
                  </a:lnTo>
                  <a:lnTo>
                    <a:pt x="2400" y="57"/>
                  </a:lnTo>
                  <a:lnTo>
                    <a:pt x="2401" y="0"/>
                  </a:lnTo>
                  <a:lnTo>
                    <a:pt x="2310" y="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2534" name="Freeform 6"/>
            <p:cNvSpPr>
              <a:spLocks/>
            </p:cNvSpPr>
            <p:nvPr userDrawn="1"/>
          </p:nvSpPr>
          <p:spPr bwMode="hidden">
            <a:xfrm>
              <a:off x="3792" y="1536"/>
              <a:ext cx="1968" cy="762"/>
            </a:xfrm>
            <a:custGeom>
              <a:avLst/>
              <a:gdLst>
                <a:gd name="T0" fmla="*/ 965 w 1968"/>
                <a:gd name="T1" fmla="*/ 165 h 762"/>
                <a:gd name="T2" fmla="*/ 696 w 1968"/>
                <a:gd name="T3" fmla="*/ 200 h 762"/>
                <a:gd name="T4" fmla="*/ 693 w 1968"/>
                <a:gd name="T5" fmla="*/ 237 h 762"/>
                <a:gd name="T6" fmla="*/ 924 w 1968"/>
                <a:gd name="T7" fmla="*/ 258 h 762"/>
                <a:gd name="T8" fmla="*/ 993 w 1968"/>
                <a:gd name="T9" fmla="*/ 267 h 762"/>
                <a:gd name="T10" fmla="*/ 681 w 1968"/>
                <a:gd name="T11" fmla="*/ 291 h 762"/>
                <a:gd name="T12" fmla="*/ 633 w 1968"/>
                <a:gd name="T13" fmla="*/ 309 h 762"/>
                <a:gd name="T14" fmla="*/ 645 w 1968"/>
                <a:gd name="T15" fmla="*/ 336 h 762"/>
                <a:gd name="T16" fmla="*/ 672 w 1968"/>
                <a:gd name="T17" fmla="*/ 351 h 762"/>
                <a:gd name="T18" fmla="*/ 984 w 1968"/>
                <a:gd name="T19" fmla="*/ 333 h 762"/>
                <a:gd name="T20" fmla="*/ 1080 w 1968"/>
                <a:gd name="T21" fmla="*/ 357 h 762"/>
                <a:gd name="T22" fmla="*/ 624 w 1968"/>
                <a:gd name="T23" fmla="*/ 492 h 762"/>
                <a:gd name="T24" fmla="*/ 616 w 1968"/>
                <a:gd name="T25" fmla="*/ 536 h 762"/>
                <a:gd name="T26" fmla="*/ 8 w 1968"/>
                <a:gd name="T27" fmla="*/ 724 h 762"/>
                <a:gd name="T28" fmla="*/ 0 w 1968"/>
                <a:gd name="T29" fmla="*/ 756 h 762"/>
                <a:gd name="T30" fmla="*/ 27 w 1968"/>
                <a:gd name="T31" fmla="*/ 762 h 762"/>
                <a:gd name="T32" fmla="*/ 664 w 1968"/>
                <a:gd name="T33" fmla="*/ 564 h 762"/>
                <a:gd name="T34" fmla="*/ 856 w 1968"/>
                <a:gd name="T35" fmla="*/ 600 h 762"/>
                <a:gd name="T36" fmla="*/ 1158 w 1968"/>
                <a:gd name="T37" fmla="*/ 507 h 762"/>
                <a:gd name="T38" fmla="*/ 1434 w 1968"/>
                <a:gd name="T39" fmla="*/ 465 h 762"/>
                <a:gd name="T40" fmla="*/ 1572 w 1968"/>
                <a:gd name="T41" fmla="*/ 368 h 762"/>
                <a:gd name="T42" fmla="*/ 1712 w 1968"/>
                <a:gd name="T43" fmla="*/ 340 h 762"/>
                <a:gd name="T44" fmla="*/ 1856 w 1968"/>
                <a:gd name="T45" fmla="*/ 328 h 762"/>
                <a:gd name="T46" fmla="*/ 1968 w 1968"/>
                <a:gd name="T47" fmla="*/ 330 h 762"/>
                <a:gd name="T48" fmla="*/ 1968 w 1968"/>
                <a:gd name="T49" fmla="*/ 0 h 762"/>
                <a:gd name="T50" fmla="*/ 1934 w 1968"/>
                <a:gd name="T51" fmla="*/ 3 h 762"/>
                <a:gd name="T52" fmla="*/ 1832 w 1968"/>
                <a:gd name="T53" fmla="*/ 5 h 762"/>
                <a:gd name="T54" fmla="*/ 1682 w 1968"/>
                <a:gd name="T55" fmla="*/ 35 h 762"/>
                <a:gd name="T56" fmla="*/ 1643 w 1968"/>
                <a:gd name="T57" fmla="*/ 72 h 762"/>
                <a:gd name="T58" fmla="*/ 1392 w 1968"/>
                <a:gd name="T59" fmla="*/ 119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TW" altLang="en-US"/>
            </a:p>
          </p:txBody>
        </p:sp>
        <p:sp>
          <p:nvSpPr>
            <p:cNvPr id="1036" name="Freeform 7"/>
            <p:cNvSpPr>
              <a:spLocks/>
            </p:cNvSpPr>
            <p:nvPr userDrawn="1"/>
          </p:nvSpPr>
          <p:spPr bwMode="hidden">
            <a:xfrm>
              <a:off x="3599" y="2477"/>
              <a:ext cx="186" cy="120"/>
            </a:xfrm>
            <a:custGeom>
              <a:avLst/>
              <a:gdLst>
                <a:gd name="T0" fmla="*/ 190 w 185"/>
                <a:gd name="T1" fmla="*/ 0 h 120"/>
                <a:gd name="T2" fmla="*/ 190 w 185"/>
                <a:gd name="T3" fmla="*/ 6 h 120"/>
                <a:gd name="T4" fmla="*/ 190 w 185"/>
                <a:gd name="T5" fmla="*/ 18 h 120"/>
                <a:gd name="T6" fmla="*/ 190 w 185"/>
                <a:gd name="T7" fmla="*/ 36 h 120"/>
                <a:gd name="T8" fmla="*/ 184 w 185"/>
                <a:gd name="T9" fmla="*/ 54 h 120"/>
                <a:gd name="T10" fmla="*/ 166 w 185"/>
                <a:gd name="T11" fmla="*/ 72 h 120"/>
                <a:gd name="T12" fmla="*/ 142 w 185"/>
                <a:gd name="T13" fmla="*/ 96 h 120"/>
                <a:gd name="T14" fmla="*/ 106 w 185"/>
                <a:gd name="T15" fmla="*/ 108 h 120"/>
                <a:gd name="T16" fmla="*/ 47 w 185"/>
                <a:gd name="T17" fmla="*/ 120 h 120"/>
                <a:gd name="T18" fmla="*/ 29 w 185"/>
                <a:gd name="T19" fmla="*/ 120 h 120"/>
                <a:gd name="T20" fmla="*/ 17 w 185"/>
                <a:gd name="T21" fmla="*/ 114 h 120"/>
                <a:gd name="T22" fmla="*/ 0 w 185"/>
                <a:gd name="T23" fmla="*/ 96 h 120"/>
                <a:gd name="T24" fmla="*/ 0 w 185"/>
                <a:gd name="T25" fmla="*/ 78 h 120"/>
                <a:gd name="T26" fmla="*/ 0 w 185"/>
                <a:gd name="T27" fmla="*/ 72 h 120"/>
                <a:gd name="T28" fmla="*/ 190 w 185"/>
                <a:gd name="T29" fmla="*/ 0 h 120"/>
                <a:gd name="T30" fmla="*/ 190 w 185"/>
                <a:gd name="T31" fmla="*/ 0 h 1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037" name="Freeform 8"/>
            <p:cNvSpPr>
              <a:spLocks/>
            </p:cNvSpPr>
            <p:nvPr userDrawn="1"/>
          </p:nvSpPr>
          <p:spPr bwMode="hidden">
            <a:xfrm>
              <a:off x="3779" y="2393"/>
              <a:ext cx="185" cy="120"/>
            </a:xfrm>
            <a:custGeom>
              <a:avLst/>
              <a:gdLst>
                <a:gd name="T0" fmla="*/ 185 w 185"/>
                <a:gd name="T1" fmla="*/ 0 h 120"/>
                <a:gd name="T2" fmla="*/ 185 w 185"/>
                <a:gd name="T3" fmla="*/ 6 h 120"/>
                <a:gd name="T4" fmla="*/ 179 w 185"/>
                <a:gd name="T5" fmla="*/ 24 h 120"/>
                <a:gd name="T6" fmla="*/ 167 w 185"/>
                <a:gd name="T7" fmla="*/ 42 h 120"/>
                <a:gd name="T8" fmla="*/ 149 w 185"/>
                <a:gd name="T9" fmla="*/ 66 h 120"/>
                <a:gd name="T10" fmla="*/ 131 w 185"/>
                <a:gd name="T11" fmla="*/ 90 h 120"/>
                <a:gd name="T12" fmla="*/ 102 w 185"/>
                <a:gd name="T13" fmla="*/ 108 h 120"/>
                <a:gd name="T14" fmla="*/ 66 w 185"/>
                <a:gd name="T15" fmla="*/ 120 h 120"/>
                <a:gd name="T16" fmla="*/ 18 w 185"/>
                <a:gd name="T17" fmla="*/ 120 h 120"/>
                <a:gd name="T18" fmla="*/ 0 w 185"/>
                <a:gd name="T19" fmla="*/ 60 h 120"/>
                <a:gd name="T20" fmla="*/ 185 w 185"/>
                <a:gd name="T21" fmla="*/ 0 h 120"/>
                <a:gd name="T22" fmla="*/ 185 w 185"/>
                <a:gd name="T23" fmla="*/ 0 h 1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038" name="Freeform 9"/>
            <p:cNvSpPr>
              <a:spLocks/>
            </p:cNvSpPr>
            <p:nvPr userDrawn="1"/>
          </p:nvSpPr>
          <p:spPr bwMode="hidden">
            <a:xfrm>
              <a:off x="3839" y="1836"/>
              <a:ext cx="528" cy="275"/>
            </a:xfrm>
            <a:custGeom>
              <a:avLst/>
              <a:gdLst>
                <a:gd name="T0" fmla="*/ 0 w 526"/>
                <a:gd name="T1" fmla="*/ 275 h 275"/>
                <a:gd name="T2" fmla="*/ 0 w 526"/>
                <a:gd name="T3" fmla="*/ 269 h 275"/>
                <a:gd name="T4" fmla="*/ 6 w 526"/>
                <a:gd name="T5" fmla="*/ 251 h 275"/>
                <a:gd name="T6" fmla="*/ 6 w 526"/>
                <a:gd name="T7" fmla="*/ 239 h 275"/>
                <a:gd name="T8" fmla="*/ 12 w 526"/>
                <a:gd name="T9" fmla="*/ 227 h 275"/>
                <a:gd name="T10" fmla="*/ 18 w 526"/>
                <a:gd name="T11" fmla="*/ 221 h 275"/>
                <a:gd name="T12" fmla="*/ 36 w 526"/>
                <a:gd name="T13" fmla="*/ 215 h 275"/>
                <a:gd name="T14" fmla="*/ 77 w 526"/>
                <a:gd name="T15" fmla="*/ 203 h 275"/>
                <a:gd name="T16" fmla="*/ 142 w 526"/>
                <a:gd name="T17" fmla="*/ 179 h 275"/>
                <a:gd name="T18" fmla="*/ 214 w 526"/>
                <a:gd name="T19" fmla="*/ 143 h 275"/>
                <a:gd name="T20" fmla="*/ 256 w 526"/>
                <a:gd name="T21" fmla="*/ 120 h 275"/>
                <a:gd name="T22" fmla="*/ 304 w 526"/>
                <a:gd name="T23" fmla="*/ 96 h 275"/>
                <a:gd name="T24" fmla="*/ 403 w 526"/>
                <a:gd name="T25" fmla="*/ 48 h 275"/>
                <a:gd name="T26" fmla="*/ 452 w 526"/>
                <a:gd name="T27" fmla="*/ 30 h 275"/>
                <a:gd name="T28" fmla="*/ 488 w 526"/>
                <a:gd name="T29" fmla="*/ 12 h 275"/>
                <a:gd name="T30" fmla="*/ 512 w 526"/>
                <a:gd name="T31" fmla="*/ 6 h 275"/>
                <a:gd name="T32" fmla="*/ 530 w 526"/>
                <a:gd name="T33" fmla="*/ 0 h 275"/>
                <a:gd name="T34" fmla="*/ 536 w 526"/>
                <a:gd name="T35" fmla="*/ 0 h 275"/>
                <a:gd name="T36" fmla="*/ 530 w 526"/>
                <a:gd name="T37" fmla="*/ 6 h 275"/>
                <a:gd name="T38" fmla="*/ 518 w 526"/>
                <a:gd name="T39" fmla="*/ 12 h 275"/>
                <a:gd name="T40" fmla="*/ 494 w 526"/>
                <a:gd name="T41" fmla="*/ 24 h 275"/>
                <a:gd name="T42" fmla="*/ 470 w 526"/>
                <a:gd name="T43" fmla="*/ 42 h 275"/>
                <a:gd name="T44" fmla="*/ 446 w 526"/>
                <a:gd name="T45" fmla="*/ 54 h 275"/>
                <a:gd name="T46" fmla="*/ 403 w 526"/>
                <a:gd name="T47" fmla="*/ 78 h 275"/>
                <a:gd name="T48" fmla="*/ 345 w 526"/>
                <a:gd name="T49" fmla="*/ 108 h 275"/>
                <a:gd name="T50" fmla="*/ 280 w 526"/>
                <a:gd name="T51" fmla="*/ 143 h 275"/>
                <a:gd name="T52" fmla="*/ 131 w 526"/>
                <a:gd name="T53" fmla="*/ 221 h 275"/>
                <a:gd name="T54" fmla="*/ 65 w 526"/>
                <a:gd name="T55" fmla="*/ 251 h 275"/>
                <a:gd name="T56" fmla="*/ 0 w 526"/>
                <a:gd name="T57" fmla="*/ 275 h 275"/>
                <a:gd name="T58" fmla="*/ 0 w 526"/>
                <a:gd name="T59" fmla="*/ 275 h 27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039" name="Freeform 10"/>
            <p:cNvSpPr>
              <a:spLocks/>
            </p:cNvSpPr>
            <p:nvPr userDrawn="1"/>
          </p:nvSpPr>
          <p:spPr bwMode="hidden">
            <a:xfrm>
              <a:off x="3676" y="2015"/>
              <a:ext cx="721" cy="306"/>
            </a:xfrm>
            <a:custGeom>
              <a:avLst/>
              <a:gdLst>
                <a:gd name="T0" fmla="*/ 48 w 718"/>
                <a:gd name="T1" fmla="*/ 216 h 306"/>
                <a:gd name="T2" fmla="*/ 30 w 718"/>
                <a:gd name="T3" fmla="*/ 252 h 306"/>
                <a:gd name="T4" fmla="*/ 12 w 718"/>
                <a:gd name="T5" fmla="*/ 282 h 306"/>
                <a:gd name="T6" fmla="*/ 6 w 718"/>
                <a:gd name="T7" fmla="*/ 300 h 306"/>
                <a:gd name="T8" fmla="*/ 0 w 718"/>
                <a:gd name="T9" fmla="*/ 306 h 306"/>
                <a:gd name="T10" fmla="*/ 48 w 718"/>
                <a:gd name="T11" fmla="*/ 276 h 306"/>
                <a:gd name="T12" fmla="*/ 84 w 718"/>
                <a:gd name="T13" fmla="*/ 252 h 306"/>
                <a:gd name="T14" fmla="*/ 108 w 718"/>
                <a:gd name="T15" fmla="*/ 234 h 306"/>
                <a:gd name="T16" fmla="*/ 125 w 718"/>
                <a:gd name="T17" fmla="*/ 228 h 306"/>
                <a:gd name="T18" fmla="*/ 131 w 718"/>
                <a:gd name="T19" fmla="*/ 228 h 306"/>
                <a:gd name="T20" fmla="*/ 149 w 718"/>
                <a:gd name="T21" fmla="*/ 222 h 306"/>
                <a:gd name="T22" fmla="*/ 173 w 718"/>
                <a:gd name="T23" fmla="*/ 216 h 306"/>
                <a:gd name="T24" fmla="*/ 203 w 718"/>
                <a:gd name="T25" fmla="*/ 204 h 306"/>
                <a:gd name="T26" fmla="*/ 280 w 718"/>
                <a:gd name="T27" fmla="*/ 180 h 306"/>
                <a:gd name="T28" fmla="*/ 381 w 718"/>
                <a:gd name="T29" fmla="*/ 156 h 306"/>
                <a:gd name="T30" fmla="*/ 471 w 718"/>
                <a:gd name="T31" fmla="*/ 126 h 306"/>
                <a:gd name="T32" fmla="*/ 554 w 718"/>
                <a:gd name="T33" fmla="*/ 102 h 306"/>
                <a:gd name="T34" fmla="*/ 584 w 718"/>
                <a:gd name="T35" fmla="*/ 90 h 306"/>
                <a:gd name="T36" fmla="*/ 619 w 718"/>
                <a:gd name="T37" fmla="*/ 84 h 306"/>
                <a:gd name="T38" fmla="*/ 637 w 718"/>
                <a:gd name="T39" fmla="*/ 78 h 306"/>
                <a:gd name="T40" fmla="*/ 643 w 718"/>
                <a:gd name="T41" fmla="*/ 72 h 306"/>
                <a:gd name="T42" fmla="*/ 649 w 718"/>
                <a:gd name="T43" fmla="*/ 66 h 306"/>
                <a:gd name="T44" fmla="*/ 667 w 718"/>
                <a:gd name="T45" fmla="*/ 60 h 306"/>
                <a:gd name="T46" fmla="*/ 709 w 718"/>
                <a:gd name="T47" fmla="*/ 30 h 306"/>
                <a:gd name="T48" fmla="*/ 727 w 718"/>
                <a:gd name="T49" fmla="*/ 18 h 306"/>
                <a:gd name="T50" fmla="*/ 733 w 718"/>
                <a:gd name="T51" fmla="*/ 6 h 306"/>
                <a:gd name="T52" fmla="*/ 727 w 718"/>
                <a:gd name="T53" fmla="*/ 0 h 306"/>
                <a:gd name="T54" fmla="*/ 703 w 718"/>
                <a:gd name="T55" fmla="*/ 0 h 306"/>
                <a:gd name="T56" fmla="*/ 643 w 718"/>
                <a:gd name="T57" fmla="*/ 0 h 306"/>
                <a:gd name="T58" fmla="*/ 590 w 718"/>
                <a:gd name="T59" fmla="*/ 0 h 306"/>
                <a:gd name="T60" fmla="*/ 554 w 718"/>
                <a:gd name="T61" fmla="*/ 0 h 306"/>
                <a:gd name="T62" fmla="*/ 524 w 718"/>
                <a:gd name="T63" fmla="*/ 18 h 306"/>
                <a:gd name="T64" fmla="*/ 495 w 718"/>
                <a:gd name="T65" fmla="*/ 42 h 306"/>
                <a:gd name="T66" fmla="*/ 477 w 718"/>
                <a:gd name="T67" fmla="*/ 54 h 306"/>
                <a:gd name="T68" fmla="*/ 459 w 718"/>
                <a:gd name="T69" fmla="*/ 60 h 306"/>
                <a:gd name="T70" fmla="*/ 435 w 718"/>
                <a:gd name="T71" fmla="*/ 60 h 306"/>
                <a:gd name="T72" fmla="*/ 399 w 718"/>
                <a:gd name="T73" fmla="*/ 66 h 306"/>
                <a:gd name="T74" fmla="*/ 352 w 718"/>
                <a:gd name="T75" fmla="*/ 84 h 306"/>
                <a:gd name="T76" fmla="*/ 316 w 718"/>
                <a:gd name="T77" fmla="*/ 108 h 306"/>
                <a:gd name="T78" fmla="*/ 292 w 718"/>
                <a:gd name="T79" fmla="*/ 126 h 306"/>
                <a:gd name="T80" fmla="*/ 280 w 718"/>
                <a:gd name="T81" fmla="*/ 132 h 306"/>
                <a:gd name="T82" fmla="*/ 262 w 718"/>
                <a:gd name="T83" fmla="*/ 138 h 306"/>
                <a:gd name="T84" fmla="*/ 226 w 718"/>
                <a:gd name="T85" fmla="*/ 138 h 306"/>
                <a:gd name="T86" fmla="*/ 191 w 718"/>
                <a:gd name="T87" fmla="*/ 138 h 306"/>
                <a:gd name="T88" fmla="*/ 185 w 718"/>
                <a:gd name="T89" fmla="*/ 138 h 306"/>
                <a:gd name="T90" fmla="*/ 179 w 718"/>
                <a:gd name="T91" fmla="*/ 138 h 306"/>
                <a:gd name="T92" fmla="*/ 114 w 718"/>
                <a:gd name="T93" fmla="*/ 162 h 306"/>
                <a:gd name="T94" fmla="*/ 48 w 718"/>
                <a:gd name="T95" fmla="*/ 216 h 306"/>
                <a:gd name="T96" fmla="*/ 48 w 718"/>
                <a:gd name="T97" fmla="*/ 216 h 30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040" name="Freeform 11"/>
            <p:cNvSpPr>
              <a:spLocks/>
            </p:cNvSpPr>
            <p:nvPr userDrawn="1"/>
          </p:nvSpPr>
          <p:spPr bwMode="hidden">
            <a:xfrm>
              <a:off x="3358" y="1890"/>
              <a:ext cx="2400" cy="881"/>
            </a:xfrm>
            <a:custGeom>
              <a:avLst/>
              <a:gdLst>
                <a:gd name="T0" fmla="*/ 2269 w 2392"/>
                <a:gd name="T1" fmla="*/ 54 h 881"/>
                <a:gd name="T2" fmla="*/ 2224 w 2392"/>
                <a:gd name="T3" fmla="*/ 54 h 881"/>
                <a:gd name="T4" fmla="*/ 2182 w 2392"/>
                <a:gd name="T5" fmla="*/ 66 h 881"/>
                <a:gd name="T6" fmla="*/ 2056 w 2392"/>
                <a:gd name="T7" fmla="*/ 101 h 881"/>
                <a:gd name="T8" fmla="*/ 1991 w 2392"/>
                <a:gd name="T9" fmla="*/ 119 h 881"/>
                <a:gd name="T10" fmla="*/ 1890 w 2392"/>
                <a:gd name="T11" fmla="*/ 167 h 881"/>
                <a:gd name="T12" fmla="*/ 1866 w 2392"/>
                <a:gd name="T13" fmla="*/ 245 h 881"/>
                <a:gd name="T14" fmla="*/ 1872 w 2392"/>
                <a:gd name="T15" fmla="*/ 305 h 881"/>
                <a:gd name="T16" fmla="*/ 1788 w 2392"/>
                <a:gd name="T17" fmla="*/ 317 h 881"/>
                <a:gd name="T18" fmla="*/ 1622 w 2392"/>
                <a:gd name="T19" fmla="*/ 263 h 881"/>
                <a:gd name="T20" fmla="*/ 1532 w 2392"/>
                <a:gd name="T21" fmla="*/ 257 h 881"/>
                <a:gd name="T22" fmla="*/ 1424 w 2392"/>
                <a:gd name="T23" fmla="*/ 311 h 881"/>
                <a:gd name="T24" fmla="*/ 1356 w 2392"/>
                <a:gd name="T25" fmla="*/ 353 h 881"/>
                <a:gd name="T26" fmla="*/ 1330 w 2392"/>
                <a:gd name="T27" fmla="*/ 359 h 881"/>
                <a:gd name="T28" fmla="*/ 1234 w 2392"/>
                <a:gd name="T29" fmla="*/ 371 h 881"/>
                <a:gd name="T30" fmla="*/ 1180 w 2392"/>
                <a:gd name="T31" fmla="*/ 365 h 881"/>
                <a:gd name="T32" fmla="*/ 1073 w 2392"/>
                <a:gd name="T33" fmla="*/ 371 h 881"/>
                <a:gd name="T34" fmla="*/ 972 w 2392"/>
                <a:gd name="T35" fmla="*/ 383 h 881"/>
                <a:gd name="T36" fmla="*/ 936 w 2392"/>
                <a:gd name="T37" fmla="*/ 401 h 881"/>
                <a:gd name="T38" fmla="*/ 834 w 2392"/>
                <a:gd name="T39" fmla="*/ 419 h 881"/>
                <a:gd name="T40" fmla="*/ 793 w 2392"/>
                <a:gd name="T41" fmla="*/ 419 h 881"/>
                <a:gd name="T42" fmla="*/ 674 w 2392"/>
                <a:gd name="T43" fmla="*/ 437 h 881"/>
                <a:gd name="T44" fmla="*/ 608 w 2392"/>
                <a:gd name="T45" fmla="*/ 473 h 881"/>
                <a:gd name="T46" fmla="*/ 513 w 2392"/>
                <a:gd name="T47" fmla="*/ 467 h 881"/>
                <a:gd name="T48" fmla="*/ 436 w 2392"/>
                <a:gd name="T49" fmla="*/ 491 h 881"/>
                <a:gd name="T50" fmla="*/ 418 w 2392"/>
                <a:gd name="T51" fmla="*/ 539 h 881"/>
                <a:gd name="T52" fmla="*/ 352 w 2392"/>
                <a:gd name="T53" fmla="*/ 569 h 881"/>
                <a:gd name="T54" fmla="*/ 227 w 2392"/>
                <a:gd name="T55" fmla="*/ 599 h 881"/>
                <a:gd name="T56" fmla="*/ 138 w 2392"/>
                <a:gd name="T57" fmla="*/ 647 h 881"/>
                <a:gd name="T58" fmla="*/ 108 w 2392"/>
                <a:gd name="T59" fmla="*/ 659 h 881"/>
                <a:gd name="T60" fmla="*/ 0 w 2392"/>
                <a:gd name="T61" fmla="*/ 671 h 881"/>
                <a:gd name="T62" fmla="*/ 84 w 2392"/>
                <a:gd name="T63" fmla="*/ 695 h 881"/>
                <a:gd name="T64" fmla="*/ 268 w 2392"/>
                <a:gd name="T65" fmla="*/ 653 h 881"/>
                <a:gd name="T66" fmla="*/ 483 w 2392"/>
                <a:gd name="T67" fmla="*/ 569 h 881"/>
                <a:gd name="T68" fmla="*/ 578 w 2392"/>
                <a:gd name="T69" fmla="*/ 521 h 881"/>
                <a:gd name="T70" fmla="*/ 656 w 2392"/>
                <a:gd name="T71" fmla="*/ 515 h 881"/>
                <a:gd name="T72" fmla="*/ 888 w 2392"/>
                <a:gd name="T73" fmla="*/ 461 h 881"/>
                <a:gd name="T74" fmla="*/ 1168 w 2392"/>
                <a:gd name="T75" fmla="*/ 425 h 881"/>
                <a:gd name="T76" fmla="*/ 1312 w 2392"/>
                <a:gd name="T77" fmla="*/ 461 h 881"/>
                <a:gd name="T78" fmla="*/ 1442 w 2392"/>
                <a:gd name="T79" fmla="*/ 533 h 881"/>
                <a:gd name="T80" fmla="*/ 1460 w 2392"/>
                <a:gd name="T81" fmla="*/ 617 h 881"/>
                <a:gd name="T82" fmla="*/ 1401 w 2392"/>
                <a:gd name="T83" fmla="*/ 653 h 881"/>
                <a:gd name="T84" fmla="*/ 1246 w 2392"/>
                <a:gd name="T85" fmla="*/ 701 h 881"/>
                <a:gd name="T86" fmla="*/ 1132 w 2392"/>
                <a:gd name="T87" fmla="*/ 755 h 881"/>
                <a:gd name="T88" fmla="*/ 1085 w 2392"/>
                <a:gd name="T89" fmla="*/ 809 h 881"/>
                <a:gd name="T90" fmla="*/ 1097 w 2392"/>
                <a:gd name="T91" fmla="*/ 869 h 881"/>
                <a:gd name="T92" fmla="*/ 1126 w 2392"/>
                <a:gd name="T93" fmla="*/ 881 h 881"/>
                <a:gd name="T94" fmla="*/ 1228 w 2392"/>
                <a:gd name="T95" fmla="*/ 869 h 881"/>
                <a:gd name="T96" fmla="*/ 1413 w 2392"/>
                <a:gd name="T97" fmla="*/ 857 h 881"/>
                <a:gd name="T98" fmla="*/ 1466 w 2392"/>
                <a:gd name="T99" fmla="*/ 851 h 881"/>
                <a:gd name="T100" fmla="*/ 1508 w 2392"/>
                <a:gd name="T101" fmla="*/ 833 h 881"/>
                <a:gd name="T102" fmla="*/ 1705 w 2392"/>
                <a:gd name="T103" fmla="*/ 743 h 881"/>
                <a:gd name="T104" fmla="*/ 1836 w 2392"/>
                <a:gd name="T105" fmla="*/ 689 h 881"/>
                <a:gd name="T106" fmla="*/ 1914 w 2392"/>
                <a:gd name="T107" fmla="*/ 581 h 881"/>
                <a:gd name="T108" fmla="*/ 2074 w 2392"/>
                <a:gd name="T109" fmla="*/ 389 h 881"/>
                <a:gd name="T110" fmla="*/ 2242 w 2392"/>
                <a:gd name="T111" fmla="*/ 269 h 881"/>
                <a:gd name="T112" fmla="*/ 2289 w 2392"/>
                <a:gd name="T113" fmla="*/ 239 h 881"/>
                <a:gd name="T114" fmla="*/ 2432 w 2392"/>
                <a:gd name="T115" fmla="*/ 0 h 881"/>
                <a:gd name="T116" fmla="*/ 2342 w 2392"/>
                <a:gd name="T117" fmla="*/ 36 h 88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92" h="881">
                  <a:moveTo>
                    <a:pt x="2302" y="36"/>
                  </a:moveTo>
                  <a:lnTo>
                    <a:pt x="2266" y="48"/>
                  </a:lnTo>
                  <a:lnTo>
                    <a:pt x="2231" y="54"/>
                  </a:lnTo>
                  <a:lnTo>
                    <a:pt x="2201" y="54"/>
                  </a:lnTo>
                  <a:lnTo>
                    <a:pt x="2195"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392" y="167"/>
                  </a:lnTo>
                  <a:lnTo>
                    <a:pt x="2392" y="60"/>
                  </a:lnTo>
                  <a:lnTo>
                    <a:pt x="2392" y="0"/>
                  </a:lnTo>
                  <a:lnTo>
                    <a:pt x="2344" y="18"/>
                  </a:lnTo>
                  <a:lnTo>
                    <a:pt x="2302"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2540" name="Freeform 12"/>
            <p:cNvSpPr>
              <a:spLocks/>
            </p:cNvSpPr>
            <p:nvPr userDrawn="1"/>
          </p:nvSpPr>
          <p:spPr bwMode="hidden">
            <a:xfrm>
              <a:off x="3839" y="1854"/>
              <a:ext cx="577" cy="258"/>
            </a:xfrm>
            <a:custGeom>
              <a:avLst/>
              <a:gdLst>
                <a:gd name="T0" fmla="*/ 30 w 550"/>
                <a:gd name="T1" fmla="*/ 245 h 257"/>
                <a:gd name="T2" fmla="*/ 18 w 550"/>
                <a:gd name="T3" fmla="*/ 251 h 257"/>
                <a:gd name="T4" fmla="*/ 6 w 550"/>
                <a:gd name="T5" fmla="*/ 257 h 257"/>
                <a:gd name="T6" fmla="*/ 0 w 550"/>
                <a:gd name="T7" fmla="*/ 257 h 257"/>
                <a:gd name="T8" fmla="*/ 305 w 550"/>
                <a:gd name="T9" fmla="*/ 113 h 257"/>
                <a:gd name="T10" fmla="*/ 520 w 550"/>
                <a:gd name="T11" fmla="*/ 0 h 257"/>
                <a:gd name="T12" fmla="*/ 526 w 550"/>
                <a:gd name="T13" fmla="*/ 6 h 257"/>
                <a:gd name="T14" fmla="*/ 544 w 550"/>
                <a:gd name="T15" fmla="*/ 18 h 257"/>
                <a:gd name="T16" fmla="*/ 550 w 550"/>
                <a:gd name="T17" fmla="*/ 24 h 257"/>
                <a:gd name="T18" fmla="*/ 550 w 550"/>
                <a:gd name="T19" fmla="*/ 36 h 257"/>
                <a:gd name="T20" fmla="*/ 544 w 550"/>
                <a:gd name="T21" fmla="*/ 42 h 257"/>
                <a:gd name="T22" fmla="*/ 526 w 550"/>
                <a:gd name="T23" fmla="*/ 54 h 257"/>
                <a:gd name="T24" fmla="*/ 514 w 550"/>
                <a:gd name="T25" fmla="*/ 60 h 257"/>
                <a:gd name="T26" fmla="*/ 502 w 550"/>
                <a:gd name="T27" fmla="*/ 66 h 257"/>
                <a:gd name="T28" fmla="*/ 448 w 550"/>
                <a:gd name="T29" fmla="*/ 84 h 257"/>
                <a:gd name="T30" fmla="*/ 382 w 550"/>
                <a:gd name="T31" fmla="*/ 113 h 257"/>
                <a:gd name="T32" fmla="*/ 305 w 550"/>
                <a:gd name="T33" fmla="*/ 143 h 257"/>
                <a:gd name="T34" fmla="*/ 227 w 550"/>
                <a:gd name="T35" fmla="*/ 173 h 257"/>
                <a:gd name="T36" fmla="*/ 149 w 550"/>
                <a:gd name="T37" fmla="*/ 203 h 257"/>
                <a:gd name="T38" fmla="*/ 83 w 550"/>
                <a:gd name="T39" fmla="*/ 227 h 257"/>
                <a:gd name="T40" fmla="*/ 30 w 550"/>
                <a:gd name="T41" fmla="*/ 245 h 257"/>
                <a:gd name="T42" fmla="*/ 30 w 550"/>
                <a:gd name="T43" fmla="*/ 24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TW" altLang="en-US"/>
            </a:p>
          </p:txBody>
        </p:sp>
        <p:sp>
          <p:nvSpPr>
            <p:cNvPr id="1042" name="Freeform 13"/>
            <p:cNvSpPr>
              <a:spLocks/>
            </p:cNvSpPr>
            <p:nvPr userDrawn="1"/>
          </p:nvSpPr>
          <p:spPr bwMode="hidden">
            <a:xfrm>
              <a:off x="5327" y="1642"/>
              <a:ext cx="5" cy="1"/>
            </a:xfrm>
            <a:custGeom>
              <a:avLst/>
              <a:gdLst>
                <a:gd name="T0" fmla="*/ 0 w 5"/>
                <a:gd name="T1" fmla="*/ 0 h 1"/>
                <a:gd name="T2" fmla="*/ 5 w 5"/>
                <a:gd name="T3" fmla="*/ 0 h 1"/>
                <a:gd name="T4" fmla="*/ 0 w 5"/>
                <a:gd name="T5" fmla="*/ 0 h 1"/>
                <a:gd name="T6" fmla="*/ 0 w 5"/>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1">
                  <a:moveTo>
                    <a:pt x="0" y="0"/>
                  </a:moveTo>
                  <a:lnTo>
                    <a:pt x="5" y="0"/>
                  </a:lnTo>
                  <a:lnTo>
                    <a:pt x="0" y="0"/>
                  </a:lnTo>
                  <a:close/>
                </a:path>
              </a:pathLst>
            </a:custGeom>
            <a:solidFill>
              <a:srgbClr val="FED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2542" name="Freeform 14"/>
            <p:cNvSpPr>
              <a:spLocks/>
            </p:cNvSpPr>
            <p:nvPr userDrawn="1"/>
          </p:nvSpPr>
          <p:spPr bwMode="hidden">
            <a:xfrm>
              <a:off x="3839" y="1728"/>
              <a:ext cx="716" cy="383"/>
            </a:xfrm>
            <a:custGeom>
              <a:avLst/>
              <a:gdLst>
                <a:gd name="T0" fmla="*/ 659 w 716"/>
                <a:gd name="T1" fmla="*/ 6 h 383"/>
                <a:gd name="T2" fmla="*/ 588 w 716"/>
                <a:gd name="T3" fmla="*/ 42 h 383"/>
                <a:gd name="T4" fmla="*/ 515 w 716"/>
                <a:gd name="T5" fmla="*/ 84 h 383"/>
                <a:gd name="T6" fmla="*/ 509 w 716"/>
                <a:gd name="T7" fmla="*/ 90 h 383"/>
                <a:gd name="T8" fmla="*/ 485 w 716"/>
                <a:gd name="T9" fmla="*/ 102 h 383"/>
                <a:gd name="T10" fmla="*/ 455 w 716"/>
                <a:gd name="T11" fmla="*/ 120 h 383"/>
                <a:gd name="T12" fmla="*/ 425 w 716"/>
                <a:gd name="T13" fmla="*/ 138 h 383"/>
                <a:gd name="T14" fmla="*/ 371 w 716"/>
                <a:gd name="T15" fmla="*/ 168 h 383"/>
                <a:gd name="T16" fmla="*/ 306 w 716"/>
                <a:gd name="T17" fmla="*/ 198 h 383"/>
                <a:gd name="T18" fmla="*/ 186 w 716"/>
                <a:gd name="T19" fmla="*/ 251 h 383"/>
                <a:gd name="T20" fmla="*/ 131 w 716"/>
                <a:gd name="T21" fmla="*/ 269 h 383"/>
                <a:gd name="T22" fmla="*/ 89 w 716"/>
                <a:gd name="T23" fmla="*/ 287 h 383"/>
                <a:gd name="T24" fmla="*/ 53 w 716"/>
                <a:gd name="T25" fmla="*/ 305 h 383"/>
                <a:gd name="T26" fmla="*/ 36 w 716"/>
                <a:gd name="T27" fmla="*/ 311 h 383"/>
                <a:gd name="T28" fmla="*/ 12 w 716"/>
                <a:gd name="T29" fmla="*/ 329 h 383"/>
                <a:gd name="T30" fmla="*/ 0 w 716"/>
                <a:gd name="T31" fmla="*/ 353 h 383"/>
                <a:gd name="T32" fmla="*/ 0 w 716"/>
                <a:gd name="T33" fmla="*/ 371 h 383"/>
                <a:gd name="T34" fmla="*/ 0 w 716"/>
                <a:gd name="T35" fmla="*/ 383 h 383"/>
                <a:gd name="T36" fmla="*/ 0 w 716"/>
                <a:gd name="T37" fmla="*/ 383 h 383"/>
                <a:gd name="T38" fmla="*/ 12 w 716"/>
                <a:gd name="T39" fmla="*/ 371 h 383"/>
                <a:gd name="T40" fmla="*/ 30 w 716"/>
                <a:gd name="T41" fmla="*/ 353 h 383"/>
                <a:gd name="T42" fmla="*/ 53 w 716"/>
                <a:gd name="T43" fmla="*/ 335 h 383"/>
                <a:gd name="T44" fmla="*/ 77 w 716"/>
                <a:gd name="T45" fmla="*/ 317 h 383"/>
                <a:gd name="T46" fmla="*/ 101 w 716"/>
                <a:gd name="T47" fmla="*/ 311 h 383"/>
                <a:gd name="T48" fmla="*/ 131 w 716"/>
                <a:gd name="T49" fmla="*/ 299 h 383"/>
                <a:gd name="T50" fmla="*/ 204 w 716"/>
                <a:gd name="T51" fmla="*/ 269 h 383"/>
                <a:gd name="T52" fmla="*/ 240 w 716"/>
                <a:gd name="T53" fmla="*/ 251 h 383"/>
                <a:gd name="T54" fmla="*/ 270 w 716"/>
                <a:gd name="T55" fmla="*/ 239 h 383"/>
                <a:gd name="T56" fmla="*/ 294 w 716"/>
                <a:gd name="T57" fmla="*/ 228 h 383"/>
                <a:gd name="T58" fmla="*/ 312 w 716"/>
                <a:gd name="T59" fmla="*/ 222 h 383"/>
                <a:gd name="T60" fmla="*/ 330 w 716"/>
                <a:gd name="T61" fmla="*/ 210 h 383"/>
                <a:gd name="T62" fmla="*/ 365 w 716"/>
                <a:gd name="T63" fmla="*/ 186 h 383"/>
                <a:gd name="T64" fmla="*/ 419 w 716"/>
                <a:gd name="T65" fmla="*/ 156 h 383"/>
                <a:gd name="T66" fmla="*/ 473 w 716"/>
                <a:gd name="T67" fmla="*/ 120 h 383"/>
                <a:gd name="T68" fmla="*/ 527 w 716"/>
                <a:gd name="T69" fmla="*/ 90 h 383"/>
                <a:gd name="T70" fmla="*/ 576 w 716"/>
                <a:gd name="T71" fmla="*/ 60 h 383"/>
                <a:gd name="T72" fmla="*/ 612 w 716"/>
                <a:gd name="T73" fmla="*/ 42 h 383"/>
                <a:gd name="T74" fmla="*/ 629 w 716"/>
                <a:gd name="T75" fmla="*/ 36 h 383"/>
                <a:gd name="T76" fmla="*/ 647 w 716"/>
                <a:gd name="T77" fmla="*/ 30 h 383"/>
                <a:gd name="T78" fmla="*/ 677 w 716"/>
                <a:gd name="T79" fmla="*/ 18 h 383"/>
                <a:gd name="T80" fmla="*/ 701 w 716"/>
                <a:gd name="T81" fmla="*/ 6 h 383"/>
                <a:gd name="T82" fmla="*/ 713 w 716"/>
                <a:gd name="T83" fmla="*/ 0 h 383"/>
                <a:gd name="T84" fmla="*/ 713 w 716"/>
                <a:gd name="T85" fmla="*/ 0 h 383"/>
                <a:gd name="T86" fmla="*/ 659 w 716"/>
                <a:gd name="T87" fmla="*/ 6 h 383"/>
                <a:gd name="T88" fmla="*/ 716 w 716"/>
                <a:gd name="T89" fmla="*/ 6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TW" altLang="en-US"/>
            </a:p>
          </p:txBody>
        </p:sp>
        <p:sp>
          <p:nvSpPr>
            <p:cNvPr id="22543" name="Freeform 15"/>
            <p:cNvSpPr>
              <a:spLocks/>
            </p:cNvSpPr>
            <p:nvPr userDrawn="1"/>
          </p:nvSpPr>
          <p:spPr bwMode="hidden">
            <a:xfrm>
              <a:off x="3453" y="2271"/>
              <a:ext cx="318" cy="225"/>
            </a:xfrm>
            <a:custGeom>
              <a:avLst/>
              <a:gdLst>
                <a:gd name="T0" fmla="*/ 6 w 318"/>
                <a:gd name="T1" fmla="*/ 225 h 225"/>
                <a:gd name="T2" fmla="*/ 0 w 318"/>
                <a:gd name="T3" fmla="*/ 195 h 225"/>
                <a:gd name="T4" fmla="*/ 315 w 318"/>
                <a:gd name="T5" fmla="*/ 0 h 225"/>
                <a:gd name="T6" fmla="*/ 303 w 318"/>
                <a:gd name="T7" fmla="*/ 27 h 225"/>
                <a:gd name="T8" fmla="*/ 318 w 318"/>
                <a:gd name="T9" fmla="*/ 42 h 225"/>
              </a:gdLst>
              <a:ahLst/>
              <a:cxnLst>
                <a:cxn ang="0">
                  <a:pos x="T0" y="T1"/>
                </a:cxn>
                <a:cxn ang="0">
                  <a:pos x="T2" y="T3"/>
                </a:cxn>
                <a:cxn ang="0">
                  <a:pos x="T4" y="T5"/>
                </a:cxn>
                <a:cxn ang="0">
                  <a:pos x="T6" y="T7"/>
                </a:cxn>
                <a:cxn ang="0">
                  <a:pos x="T8" y="T9"/>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TW" altLang="en-US"/>
            </a:p>
          </p:txBody>
        </p:sp>
        <p:sp>
          <p:nvSpPr>
            <p:cNvPr id="22544" name="Freeform 16"/>
            <p:cNvSpPr>
              <a:spLocks/>
            </p:cNvSpPr>
            <p:nvPr userDrawn="1"/>
          </p:nvSpPr>
          <p:spPr bwMode="hidden">
            <a:xfrm>
              <a:off x="0" y="2658"/>
              <a:ext cx="2595" cy="933"/>
            </a:xfrm>
            <a:custGeom>
              <a:avLst/>
              <a:gdLst>
                <a:gd name="T0" fmla="*/ 1050 w 2595"/>
                <a:gd name="T1" fmla="*/ 657 h 933"/>
                <a:gd name="T2" fmla="*/ 1581 w 2595"/>
                <a:gd name="T3" fmla="*/ 690 h 933"/>
                <a:gd name="T4" fmla="*/ 1671 w 2595"/>
                <a:gd name="T5" fmla="*/ 723 h 933"/>
                <a:gd name="T6" fmla="*/ 1176 w 2595"/>
                <a:gd name="T7" fmla="*/ 621 h 933"/>
                <a:gd name="T8" fmla="*/ 1854 w 2595"/>
                <a:gd name="T9" fmla="*/ 567 h 933"/>
                <a:gd name="T10" fmla="*/ 1869 w 2595"/>
                <a:gd name="T11" fmla="*/ 612 h 933"/>
                <a:gd name="T12" fmla="*/ 2103 w 2595"/>
                <a:gd name="T13" fmla="*/ 861 h 933"/>
                <a:gd name="T14" fmla="*/ 1883 w 2595"/>
                <a:gd name="T15" fmla="*/ 520 h 933"/>
                <a:gd name="T16" fmla="*/ 1842 w 2595"/>
                <a:gd name="T17" fmla="*/ 490 h 933"/>
                <a:gd name="T18" fmla="*/ 1770 w 2595"/>
                <a:gd name="T19" fmla="*/ 466 h 933"/>
                <a:gd name="T20" fmla="*/ 1740 w 2595"/>
                <a:gd name="T21" fmla="*/ 448 h 933"/>
                <a:gd name="T22" fmla="*/ 1758 w 2595"/>
                <a:gd name="T23" fmla="*/ 436 h 933"/>
                <a:gd name="T24" fmla="*/ 1830 w 2595"/>
                <a:gd name="T25" fmla="*/ 430 h 933"/>
                <a:gd name="T26" fmla="*/ 1877 w 2595"/>
                <a:gd name="T27" fmla="*/ 424 h 933"/>
                <a:gd name="T28" fmla="*/ 1955 w 2595"/>
                <a:gd name="T29" fmla="*/ 394 h 933"/>
                <a:gd name="T30" fmla="*/ 2052 w 2595"/>
                <a:gd name="T31" fmla="*/ 396 h 933"/>
                <a:gd name="T32" fmla="*/ 2253 w 2595"/>
                <a:gd name="T33" fmla="*/ 732 h 933"/>
                <a:gd name="T34" fmla="*/ 2415 w 2595"/>
                <a:gd name="T35" fmla="*/ 933 h 933"/>
                <a:gd name="T36" fmla="*/ 2397 w 2595"/>
                <a:gd name="T37" fmla="*/ 828 h 933"/>
                <a:gd name="T38" fmla="*/ 2088 w 2595"/>
                <a:gd name="T39" fmla="*/ 400 h 933"/>
                <a:gd name="T40" fmla="*/ 2046 w 2595"/>
                <a:gd name="T41" fmla="*/ 346 h 933"/>
                <a:gd name="T42" fmla="*/ 1997 w 2595"/>
                <a:gd name="T43" fmla="*/ 304 h 933"/>
                <a:gd name="T44" fmla="*/ 1967 w 2595"/>
                <a:gd name="T45" fmla="*/ 286 h 933"/>
                <a:gd name="T46" fmla="*/ 1973 w 2595"/>
                <a:gd name="T47" fmla="*/ 286 h 933"/>
                <a:gd name="T48" fmla="*/ 2009 w 2595"/>
                <a:gd name="T49" fmla="*/ 286 h 933"/>
                <a:gd name="T50" fmla="*/ 2082 w 2595"/>
                <a:gd name="T51" fmla="*/ 322 h 933"/>
                <a:gd name="T52" fmla="*/ 2199 w 2595"/>
                <a:gd name="T53" fmla="*/ 384 h 933"/>
                <a:gd name="T54" fmla="*/ 2394 w 2595"/>
                <a:gd name="T55" fmla="*/ 448 h 933"/>
                <a:gd name="T56" fmla="*/ 2595 w 2595"/>
                <a:gd name="T57" fmla="*/ 516 h 933"/>
                <a:gd name="T58" fmla="*/ 2388 w 2595"/>
                <a:gd name="T59" fmla="*/ 424 h 933"/>
                <a:gd name="T60" fmla="*/ 2219 w 2595"/>
                <a:gd name="T61" fmla="*/ 340 h 933"/>
                <a:gd name="T62" fmla="*/ 2052 w 2595"/>
                <a:gd name="T63" fmla="*/ 280 h 933"/>
                <a:gd name="T64" fmla="*/ 1955 w 2595"/>
                <a:gd name="T65" fmla="*/ 262 h 933"/>
                <a:gd name="T66" fmla="*/ 1877 w 2595"/>
                <a:gd name="T67" fmla="*/ 274 h 933"/>
                <a:gd name="T68" fmla="*/ 1752 w 2595"/>
                <a:gd name="T69" fmla="*/ 274 h 933"/>
                <a:gd name="T70" fmla="*/ 1661 w 2595"/>
                <a:gd name="T71" fmla="*/ 292 h 933"/>
                <a:gd name="T72" fmla="*/ 1607 w 2595"/>
                <a:gd name="T73" fmla="*/ 316 h 933"/>
                <a:gd name="T74" fmla="*/ 1589 w 2595"/>
                <a:gd name="T75" fmla="*/ 322 h 933"/>
                <a:gd name="T76" fmla="*/ 1409 w 2595"/>
                <a:gd name="T77" fmla="*/ 358 h 933"/>
                <a:gd name="T78" fmla="*/ 1152 w 2595"/>
                <a:gd name="T79" fmla="*/ 442 h 933"/>
                <a:gd name="T80" fmla="*/ 966 w 2595"/>
                <a:gd name="T81" fmla="*/ 460 h 933"/>
                <a:gd name="T82" fmla="*/ 870 w 2595"/>
                <a:gd name="T83" fmla="*/ 442 h 933"/>
                <a:gd name="T84" fmla="*/ 828 w 2595"/>
                <a:gd name="T85" fmla="*/ 430 h 933"/>
                <a:gd name="T86" fmla="*/ 743 w 2595"/>
                <a:gd name="T87" fmla="*/ 388 h 933"/>
                <a:gd name="T88" fmla="*/ 636 w 2595"/>
                <a:gd name="T89" fmla="*/ 334 h 933"/>
                <a:gd name="T90" fmla="*/ 467 w 2595"/>
                <a:gd name="T91" fmla="*/ 256 h 933"/>
                <a:gd name="T92" fmla="*/ 0 w 2595"/>
                <a:gd name="T93" fmla="*/ 0 h 933"/>
                <a:gd name="T94" fmla="*/ 585 w 2595"/>
                <a:gd name="T95" fmla="*/ 390 h 933"/>
                <a:gd name="T96" fmla="*/ 849 w 2595"/>
                <a:gd name="T97" fmla="*/ 543 h 933"/>
                <a:gd name="T98" fmla="*/ 897 w 2595"/>
                <a:gd name="T99" fmla="*/ 62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TW" altLang="en-US"/>
            </a:p>
          </p:txBody>
        </p:sp>
        <p:sp>
          <p:nvSpPr>
            <p:cNvPr id="1046" name="Freeform 17"/>
            <p:cNvSpPr>
              <a:spLocks/>
            </p:cNvSpPr>
            <p:nvPr userDrawn="1"/>
          </p:nvSpPr>
          <p:spPr bwMode="hidden">
            <a:xfrm>
              <a:off x="0" y="2994"/>
              <a:ext cx="2723" cy="1091"/>
            </a:xfrm>
            <a:custGeom>
              <a:avLst/>
              <a:gdLst>
                <a:gd name="T0" fmla="*/ 2370 w 2723"/>
                <a:gd name="T1" fmla="*/ 72 h 1091"/>
                <a:gd name="T2" fmla="*/ 2597 w 2723"/>
                <a:gd name="T3" fmla="*/ 198 h 1091"/>
                <a:gd name="T4" fmla="*/ 2639 w 2723"/>
                <a:gd name="T5" fmla="*/ 276 h 1091"/>
                <a:gd name="T6" fmla="*/ 2453 w 2723"/>
                <a:gd name="T7" fmla="*/ 264 h 1091"/>
                <a:gd name="T8" fmla="*/ 2297 w 2723"/>
                <a:gd name="T9" fmla="*/ 204 h 1091"/>
                <a:gd name="T10" fmla="*/ 2112 w 2723"/>
                <a:gd name="T11" fmla="*/ 66 h 1091"/>
                <a:gd name="T12" fmla="*/ 2088 w 2723"/>
                <a:gd name="T13" fmla="*/ 72 h 1091"/>
                <a:gd name="T14" fmla="*/ 2106 w 2723"/>
                <a:gd name="T15" fmla="*/ 114 h 1091"/>
                <a:gd name="T16" fmla="*/ 2412 w 2723"/>
                <a:gd name="T17" fmla="*/ 552 h 1091"/>
                <a:gd name="T18" fmla="*/ 2279 w 2723"/>
                <a:gd name="T19" fmla="*/ 564 h 1091"/>
                <a:gd name="T20" fmla="*/ 2189 w 2723"/>
                <a:gd name="T21" fmla="*/ 492 h 1091"/>
                <a:gd name="T22" fmla="*/ 2058 w 2723"/>
                <a:gd name="T23" fmla="*/ 330 h 1091"/>
                <a:gd name="T24" fmla="*/ 1991 w 2723"/>
                <a:gd name="T25" fmla="*/ 234 h 1091"/>
                <a:gd name="T26" fmla="*/ 1949 w 2723"/>
                <a:gd name="T27" fmla="*/ 174 h 1091"/>
                <a:gd name="T28" fmla="*/ 1824 w 2723"/>
                <a:gd name="T29" fmla="*/ 132 h 1091"/>
                <a:gd name="T30" fmla="*/ 1794 w 2723"/>
                <a:gd name="T31" fmla="*/ 144 h 1091"/>
                <a:gd name="T32" fmla="*/ 1895 w 2723"/>
                <a:gd name="T33" fmla="*/ 222 h 1091"/>
                <a:gd name="T34" fmla="*/ 1943 w 2723"/>
                <a:gd name="T35" fmla="*/ 366 h 1091"/>
                <a:gd name="T36" fmla="*/ 2064 w 2723"/>
                <a:gd name="T37" fmla="*/ 630 h 1091"/>
                <a:gd name="T38" fmla="*/ 2052 w 2723"/>
                <a:gd name="T39" fmla="*/ 695 h 1091"/>
                <a:gd name="T40" fmla="*/ 1955 w 2723"/>
                <a:gd name="T41" fmla="*/ 683 h 1091"/>
                <a:gd name="T42" fmla="*/ 1913 w 2723"/>
                <a:gd name="T43" fmla="*/ 636 h 1091"/>
                <a:gd name="T44" fmla="*/ 1703 w 2723"/>
                <a:gd name="T45" fmla="*/ 312 h 1091"/>
                <a:gd name="T46" fmla="*/ 1637 w 2723"/>
                <a:gd name="T47" fmla="*/ 276 h 1091"/>
                <a:gd name="T48" fmla="*/ 1643 w 2723"/>
                <a:gd name="T49" fmla="*/ 318 h 1091"/>
                <a:gd name="T50" fmla="*/ 1673 w 2723"/>
                <a:gd name="T51" fmla="*/ 408 h 1091"/>
                <a:gd name="T52" fmla="*/ 1716 w 2723"/>
                <a:gd name="T53" fmla="*/ 779 h 1091"/>
                <a:gd name="T54" fmla="*/ 1691 w 2723"/>
                <a:gd name="T55" fmla="*/ 737 h 1091"/>
                <a:gd name="T56" fmla="*/ 1613 w 2723"/>
                <a:gd name="T57" fmla="*/ 582 h 1091"/>
                <a:gd name="T58" fmla="*/ 1494 w 2723"/>
                <a:gd name="T59" fmla="*/ 480 h 1091"/>
                <a:gd name="T60" fmla="*/ 1248 w 2723"/>
                <a:gd name="T61" fmla="*/ 528 h 1091"/>
                <a:gd name="T62" fmla="*/ 996 w 2723"/>
                <a:gd name="T63" fmla="*/ 630 h 1091"/>
                <a:gd name="T64" fmla="*/ 714 w 2723"/>
                <a:gd name="T65" fmla="*/ 534 h 1091"/>
                <a:gd name="T66" fmla="*/ 198 w 2723"/>
                <a:gd name="T67" fmla="*/ 288 h 1091"/>
                <a:gd name="T68" fmla="*/ 0 w 2723"/>
                <a:gd name="T69" fmla="*/ 460 h 1091"/>
                <a:gd name="T70" fmla="*/ 288 w 2723"/>
                <a:gd name="T71" fmla="*/ 570 h 1091"/>
                <a:gd name="T72" fmla="*/ 461 w 2723"/>
                <a:gd name="T73" fmla="*/ 654 h 1091"/>
                <a:gd name="T74" fmla="*/ 725 w 2723"/>
                <a:gd name="T75" fmla="*/ 755 h 1091"/>
                <a:gd name="T76" fmla="*/ 966 w 2723"/>
                <a:gd name="T77" fmla="*/ 791 h 1091"/>
                <a:gd name="T78" fmla="*/ 1176 w 2723"/>
                <a:gd name="T79" fmla="*/ 779 h 1091"/>
                <a:gd name="T80" fmla="*/ 1278 w 2723"/>
                <a:gd name="T81" fmla="*/ 791 h 1091"/>
                <a:gd name="T82" fmla="*/ 1404 w 2723"/>
                <a:gd name="T83" fmla="*/ 845 h 1091"/>
                <a:gd name="T84" fmla="*/ 1416 w 2723"/>
                <a:gd name="T85" fmla="*/ 887 h 1091"/>
                <a:gd name="T86" fmla="*/ 1361 w 2723"/>
                <a:gd name="T87" fmla="*/ 923 h 1091"/>
                <a:gd name="T88" fmla="*/ 1385 w 2723"/>
                <a:gd name="T89" fmla="*/ 1007 h 1091"/>
                <a:gd name="T90" fmla="*/ 1494 w 2723"/>
                <a:gd name="T91" fmla="*/ 1085 h 1091"/>
                <a:gd name="T92" fmla="*/ 1697 w 2723"/>
                <a:gd name="T93" fmla="*/ 1043 h 1091"/>
                <a:gd name="T94" fmla="*/ 1812 w 2723"/>
                <a:gd name="T95" fmla="*/ 989 h 1091"/>
                <a:gd name="T96" fmla="*/ 1973 w 2723"/>
                <a:gd name="T97" fmla="*/ 917 h 1091"/>
                <a:gd name="T98" fmla="*/ 2201 w 2723"/>
                <a:gd name="T99" fmla="*/ 899 h 1091"/>
                <a:gd name="T100" fmla="*/ 2364 w 2723"/>
                <a:gd name="T101" fmla="*/ 863 h 1091"/>
                <a:gd name="T102" fmla="*/ 2400 w 2723"/>
                <a:gd name="T103" fmla="*/ 743 h 1091"/>
                <a:gd name="T104" fmla="*/ 2471 w 2723"/>
                <a:gd name="T105" fmla="*/ 701 h 1091"/>
                <a:gd name="T106" fmla="*/ 2621 w 2723"/>
                <a:gd name="T107" fmla="*/ 504 h 1091"/>
                <a:gd name="T108" fmla="*/ 2693 w 2723"/>
                <a:gd name="T109" fmla="*/ 374 h 10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a:lstStyle/>
            <a:p>
              <a:endParaRPr lang="zh-TW" altLang="en-US"/>
            </a:p>
          </p:txBody>
        </p:sp>
      </p:grpSp>
      <p:sp>
        <p:nvSpPr>
          <p:cNvPr id="22546" name="Rectangle 18"/>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zh-TW" altLang="en-US" smtClean="0"/>
              <a:t>按一下以編輯母片標題樣式</a:t>
            </a:r>
          </a:p>
        </p:txBody>
      </p:sp>
      <p:sp>
        <p:nvSpPr>
          <p:cNvPr id="22547" name="Rectangle 19"/>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kumimoji="0" sz="1200">
                <a:latin typeface="+mn-lt"/>
              </a:defRPr>
            </a:lvl1pPr>
          </a:lstStyle>
          <a:p>
            <a:pPr>
              <a:defRPr/>
            </a:pPr>
            <a:endParaRPr lang="en-US" altLang="zh-TW"/>
          </a:p>
        </p:txBody>
      </p:sp>
      <p:sp>
        <p:nvSpPr>
          <p:cNvPr id="22548" name="Rectangle 20"/>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kumimoji="0" sz="1200">
                <a:latin typeface="+mn-lt"/>
              </a:defRPr>
            </a:lvl1pPr>
          </a:lstStyle>
          <a:p>
            <a:pPr>
              <a:defRPr/>
            </a:pPr>
            <a:endParaRPr lang="en-US" altLang="zh-TW"/>
          </a:p>
        </p:txBody>
      </p:sp>
      <p:sp>
        <p:nvSpPr>
          <p:cNvPr id="22549" name="Rectangle 21"/>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kumimoji="0" sz="1200">
                <a:latin typeface="+mn-lt"/>
              </a:defRPr>
            </a:lvl1pPr>
          </a:lstStyle>
          <a:p>
            <a:pPr>
              <a:defRPr/>
            </a:pPr>
            <a:fld id="{F1FB2925-7F4A-4A89-8EE8-D7ECA7BFDA55}" type="slidenum">
              <a:rPr lang="en-US" altLang="zh-TW"/>
              <a:pPr>
                <a:defRPr/>
              </a:pPr>
              <a:t>‹#›</a:t>
            </a:fld>
            <a:endParaRPr lang="en-US" altLang="zh-TW"/>
          </a:p>
        </p:txBody>
      </p:sp>
      <p:sp>
        <p:nvSpPr>
          <p:cNvPr id="22550" name="Rectangle 22"/>
          <p:cNvSpPr>
            <a:spLocks noGrp="1" noChangeArrowheads="1"/>
          </p:cNvSpPr>
          <p:nvPr>
            <p:ph type="body" idx="1"/>
          </p:nvPr>
        </p:nvSpPr>
        <p:spPr bwMode="auto">
          <a:xfrm>
            <a:off x="457200" y="1600200"/>
            <a:ext cx="8229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Tree>
  </p:cSld>
  <p:clrMap bg1="dk2" tx1="lt1" bg2="dk1" tx2="lt2" accent1="accent1" accent2="accent2" accent3="accent3" accent4="accent4" accent5="accent5" accent6="accent6" hlink="hlink" folHlink="folHlink"/>
  <p:sldLayoutIdLst>
    <p:sldLayoutId id="2147483744"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Lst>
  <p:timing>
    <p:tnLst>
      <p:par>
        <p:cTn id="1" dur="indefinite" restart="never" nodeType="tmRoot"/>
      </p:par>
    </p:tnLst>
  </p:timing>
  <p:txStyles>
    <p:titleStyle>
      <a:lvl1pPr algn="ctr" rtl="0" eaLnBrk="0" fontAlgn="base" hangingPunct="0">
        <a:spcBef>
          <a:spcPct val="0"/>
        </a:spcBef>
        <a:spcAft>
          <a:spcPct val="0"/>
        </a:spcAft>
        <a:defRPr kumimoji="1"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2pPr>
      <a:lvl3pPr algn="ctr" rtl="0" eaLnBrk="0" fontAlgn="base" hangingPunct="0">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3pPr>
      <a:lvl4pPr algn="ctr" rtl="0" eaLnBrk="0" fontAlgn="base" hangingPunct="0">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4pPr>
      <a:lvl5pPr algn="ctr" rtl="0" eaLnBrk="0" fontAlgn="base" hangingPunct="0">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5pPr>
      <a:lvl6pPr marL="457200" algn="ctr" rtl="0" fontAlgn="base">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6pPr>
      <a:lvl7pPr marL="914400" algn="ctr" rtl="0" fontAlgn="base">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7pPr>
      <a:lvl8pPr marL="1371600" algn="ctr" rtl="0" fontAlgn="base">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8pPr>
      <a:lvl9pPr marL="1828800" algn="ctr" rtl="0" fontAlgn="base">
        <a:spcBef>
          <a:spcPct val="0"/>
        </a:spcBef>
        <a:spcAft>
          <a:spcPct val="0"/>
        </a:spcAft>
        <a:defRPr kumimoji="1" sz="4400" b="1">
          <a:solidFill>
            <a:schemeClr val="tx2"/>
          </a:solidFill>
          <a:effectLst>
            <a:outerShdw blurRad="38100" dist="38100" dir="2700000" algn="tl">
              <a:srgbClr val="000000"/>
            </a:outerShdw>
          </a:effectLst>
          <a:latin typeface="Garamond" pitchFamily="18" charset="0"/>
          <a:ea typeface="新細明體" charset="-120"/>
        </a:defRPr>
      </a:lvl9pPr>
    </p:titleStyle>
    <p:bodyStyle>
      <a:lvl1pPr marL="342900" indent="-342900" algn="l" rtl="0" eaLnBrk="0" fontAlgn="base" hangingPunct="0">
        <a:spcBef>
          <a:spcPct val="20000"/>
        </a:spcBef>
        <a:spcAft>
          <a:spcPct val="0"/>
        </a:spcAft>
        <a:buClr>
          <a:schemeClr val="hlink"/>
        </a:buClr>
        <a:buChar char="•"/>
        <a:defRPr kumimoji="1"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tx2"/>
        </a:buClr>
        <a:buChar char="•"/>
        <a:defRPr kumimoji="1"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Char char="–"/>
        <a:defRPr kumimoji="1"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folHlink"/>
        </a:buClr>
        <a:buChar char="•"/>
        <a:defRPr kumimoji="1"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folHlink"/>
        </a:buClr>
        <a:buChar char="•"/>
        <a:defRPr kumimoji="1"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folHlink"/>
        </a:buClr>
        <a:buChar char="•"/>
        <a:defRPr kumimoji="1"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folHlink"/>
        </a:buClr>
        <a:buChar char="•"/>
        <a:defRPr kumimoji="1"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folHlink"/>
        </a:buClr>
        <a:buChar char="•"/>
        <a:defRPr kumimoji="1" sz="2000">
          <a:solidFill>
            <a:schemeClr val="tx1"/>
          </a:solidFill>
          <a:effectLst>
            <a:outerShdw blurRad="38100" dist="38100" dir="2700000" algn="tl">
              <a:srgbClr val="000000"/>
            </a:outerShdw>
          </a:effectLst>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faculty.pccu.edu.tw/~meng/Transformer.wmv"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faculty.pccu.edu.tw/~meng/CNC%20machine.wmv" TargetMode="External"/><Relationship Id="rId2" Type="http://schemas.openxmlformats.org/officeDocument/2006/relationships/hyperlink" Target="http://faculty.pccu.edu.tw/~meng/Robots.pdf" TargetMode="External"/><Relationship Id="rId1" Type="http://schemas.openxmlformats.org/officeDocument/2006/relationships/slideLayout" Target="../slideLayouts/slideLayout1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faculty.pccu.edu.tw/~meng/3D-printing.mp4" TargetMode="External"/><Relationship Id="rId1" Type="http://schemas.openxmlformats.org/officeDocument/2006/relationships/slideLayout" Target="../slideLayouts/slideLayout15.xml"/><Relationship Id="rId5" Type="http://schemas.openxmlformats.org/officeDocument/2006/relationships/image" Target="../media/image7.jpeg"/><Relationship Id="rId4" Type="http://schemas.openxmlformats.org/officeDocument/2006/relationships/hyperlink" Target="http://faculty.pccu.edu.tw/~meng/&#29983;&#27963;&#35722;&#21109;&#24847;%20&#20912;&#28103;&#28107;&#29992;3D&#21015;&#21360;&#35069;&#20316;.mp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faculty.pccu.edu.tw/~meng/2004%20Automatically-drived%20Car.mp4" TargetMode="External"/><Relationship Id="rId1" Type="http://schemas.openxmlformats.org/officeDocument/2006/relationships/slideLayout" Target="../slideLayouts/slideLayout15.xml"/><Relationship Id="rId5" Type="http://schemas.openxmlformats.org/officeDocument/2006/relationships/image" Target="../media/image9.jpeg"/><Relationship Id="rId4" Type="http://schemas.openxmlformats.org/officeDocument/2006/relationships/hyperlink" Target="http://faculty.pccu.edu.tw/~meng/Mercedes%20Autonomous%20Driving.mp4"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faculty.pccu.edu.tw/~meng/Walle1.wmv" TargetMode="Externa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openxmlformats.org/officeDocument/2006/relationships/hyperlink" Target="http://faculty.pccu.edu.tw/~meng/Robot%20game3.wmv" TargetMode="External"/><Relationship Id="rId3" Type="http://schemas.openxmlformats.org/officeDocument/2006/relationships/image" Target="../media/image12.jpeg"/><Relationship Id="rId7" Type="http://schemas.openxmlformats.org/officeDocument/2006/relationships/image" Target="../media/image14.jpeg"/><Relationship Id="rId2" Type="http://schemas.openxmlformats.org/officeDocument/2006/relationships/hyperlink" Target="http://faculty.pccu.edu.tw/~meng/TDK%20Robot%20game1.wmv" TargetMode="External"/><Relationship Id="rId1" Type="http://schemas.openxmlformats.org/officeDocument/2006/relationships/slideLayout" Target="../slideLayouts/slideLayout13.xml"/><Relationship Id="rId6" Type="http://schemas.openxmlformats.org/officeDocument/2006/relationships/hyperlink" Target="http://faculty.pccu.edu.tw/~meng/Robot%20game2.wmv" TargetMode="External"/><Relationship Id="rId5" Type="http://schemas.openxmlformats.org/officeDocument/2006/relationships/image" Target="../media/image13.jpeg"/><Relationship Id="rId4" Type="http://schemas.openxmlformats.org/officeDocument/2006/relationships/hyperlink" Target="http://faculty.pccu.edu.tw/~meng/Robot%20game1.wmv" TargetMode="External"/><Relationship Id="rId9"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faculty.pccu.edu.tw/~meng/Robotic%20Arm.wmv" TargetMode="External"/><Relationship Id="rId1" Type="http://schemas.openxmlformats.org/officeDocument/2006/relationships/slideLayout" Target="../slideLayouts/slideLayout14.xml"/><Relationship Id="rId6" Type="http://schemas.openxmlformats.org/officeDocument/2006/relationships/image" Target="../media/image18.jpeg"/><Relationship Id="rId5" Type="http://schemas.openxmlformats.org/officeDocument/2006/relationships/hyperlink" Target="http://faculty.pccu.edu.tw/~meng/Robotic%20Arm-Coffee.wmv" TargetMode="Externa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hyperlink" Target="http://faculty.pccu.edu.tw/~meng/CCU%20Robot1.wmv" TargetMode="External"/><Relationship Id="rId2" Type="http://schemas.openxmlformats.org/officeDocument/2006/relationships/hyperlink" Target="http://faculty.pccu.edu.tw/~meng/AI%20Car.mht" TargetMode="External"/><Relationship Id="rId1" Type="http://schemas.openxmlformats.org/officeDocument/2006/relationships/slideLayout" Target="../slideLayouts/slideLayout15.xml"/><Relationship Id="rId5" Type="http://schemas.openxmlformats.org/officeDocument/2006/relationships/image" Target="../media/image20.pn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1.jpeg"/><Relationship Id="rId7" Type="http://schemas.openxmlformats.org/officeDocument/2006/relationships/image" Target="../media/image23.jpg"/><Relationship Id="rId2" Type="http://schemas.openxmlformats.org/officeDocument/2006/relationships/hyperlink" Target="http://faculty.pccu.edu.tw/~meng/GauIngDa-AutoCar.wmv" TargetMode="External"/><Relationship Id="rId1" Type="http://schemas.openxmlformats.org/officeDocument/2006/relationships/slideLayout" Target="../slideLayouts/slideLayout13.xml"/><Relationship Id="rId6" Type="http://schemas.openxmlformats.org/officeDocument/2006/relationships/hyperlink" Target="http://faculty.pccu.edu.tw/~meng/2015%20NCTU%20Golf%20Car%20Control.wmv" TargetMode="External"/><Relationship Id="rId5" Type="http://schemas.openxmlformats.org/officeDocument/2006/relationships/image" Target="../media/image22.jpeg"/><Relationship Id="rId4" Type="http://schemas.openxmlformats.org/officeDocument/2006/relationships/hyperlink" Target="http://faculty.pccu.edu.tw/~meng/China%20Robot%20football%20game.wmv"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faculty.pccu.edu.tw/~meng/Next-generation%20BioChip.mht" TargetMode="External"/><Relationship Id="rId2" Type="http://schemas.openxmlformats.org/officeDocument/2006/relationships/hyperlink" Target="http://faculty.pccu.edu.tw/~meng/AI%20GPS%20Car.mht" TargetMode="External"/><Relationship Id="rId1" Type="http://schemas.openxmlformats.org/officeDocument/2006/relationships/slideLayout" Target="../slideLayouts/slideLayout12.xml"/><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3.xml"/><Relationship Id="rId5" Type="http://schemas.openxmlformats.org/officeDocument/2006/relationships/image" Target="../media/image29.jpe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faculty.pccu.edu.tw/~meng/Smart%20Scroll.wmv" TargetMode="External"/><Relationship Id="rId1" Type="http://schemas.openxmlformats.org/officeDocument/2006/relationships/slideLayout" Target="../slideLayouts/slideLayout15.xml"/><Relationship Id="rId5" Type="http://schemas.openxmlformats.org/officeDocument/2006/relationships/image" Target="../media/image31.jpeg"/><Relationship Id="rId4" Type="http://schemas.openxmlformats.org/officeDocument/2006/relationships/hyperlink" Target="http://faculty.pccu.edu.tw/~meng/Gesture-controlled%20TV.mp4"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pPr eaLnBrk="1" hangingPunct="1">
              <a:defRPr/>
            </a:pPr>
            <a:r>
              <a:rPr lang="zh-TW" altLang="en-US" sz="7200" smtClean="0"/>
              <a:t>第十章</a:t>
            </a:r>
            <a:br>
              <a:rPr lang="zh-TW" altLang="en-US" sz="7200" smtClean="0"/>
            </a:br>
            <a:r>
              <a:rPr lang="zh-TW" altLang="en-US" sz="7200" smtClean="0"/>
              <a:t>自動化與機電科技的發展與人物</a:t>
            </a:r>
            <a:r>
              <a:rPr lang="zh-TW" altLang="en-US" sz="4800" smtClean="0"/>
              <a:t> </a:t>
            </a:r>
          </a:p>
        </p:txBody>
      </p:sp>
      <p:sp>
        <p:nvSpPr>
          <p:cNvPr id="5123" name="Rectangle 3"/>
          <p:cNvSpPr>
            <a:spLocks noGrp="1" noChangeArrowheads="1"/>
          </p:cNvSpPr>
          <p:nvPr>
            <p:ph type="subTitle" idx="1"/>
          </p:nvPr>
        </p:nvSpPr>
        <p:spPr/>
        <p:txBody>
          <a:bodyPr/>
          <a:lstStyle/>
          <a:p>
            <a:pPr eaLnBrk="1" hangingPunct="1">
              <a:defRPr/>
            </a:pPr>
            <a:endParaRPr lang="zh-TW" altLang="zh-TW" smtClean="0"/>
          </a:p>
        </p:txBody>
      </p:sp>
      <p:pic>
        <p:nvPicPr>
          <p:cNvPr id="3076" name="Picture 4" descr="0708B_FP_story_2_fi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3810000"/>
            <a:ext cx="225107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defRPr/>
            </a:pPr>
            <a:r>
              <a:rPr lang="zh-TW" altLang="en-US" smtClean="0"/>
              <a:t>第一次工業革命 </a:t>
            </a:r>
          </a:p>
        </p:txBody>
      </p:sp>
      <p:sp>
        <p:nvSpPr>
          <p:cNvPr id="6147" name="Rectangle 3"/>
          <p:cNvSpPr>
            <a:spLocks noGrp="1" noChangeArrowheads="1"/>
          </p:cNvSpPr>
          <p:nvPr>
            <p:ph type="body" sz="half" idx="1"/>
          </p:nvPr>
        </p:nvSpPr>
        <p:spPr>
          <a:xfrm>
            <a:off x="457200" y="1600200"/>
            <a:ext cx="4033838" cy="4495800"/>
          </a:xfrm>
        </p:spPr>
        <p:txBody>
          <a:bodyPr/>
          <a:lstStyle/>
          <a:p>
            <a:pPr eaLnBrk="1" hangingPunct="1">
              <a:lnSpc>
                <a:spcPct val="80000"/>
              </a:lnSpc>
              <a:defRPr/>
            </a:pPr>
            <a:r>
              <a:rPr lang="en-US" altLang="zh-TW" sz="1800" smtClean="0"/>
              <a:t>1629</a:t>
            </a:r>
            <a:r>
              <a:rPr lang="zh-TW" altLang="en-US" sz="1800" smtClean="0"/>
              <a:t>年，義大利工程師喬凡尼．白蘭（</a:t>
            </a:r>
            <a:r>
              <a:rPr lang="en-US" altLang="zh-TW" sz="1800" smtClean="0"/>
              <a:t>Giovanni Branca</a:t>
            </a:r>
            <a:r>
              <a:rPr lang="zh-TW" altLang="en-US" sz="1800" smtClean="0"/>
              <a:t>）利用蒸氣可推動渦輪葉片的原理，將蒸氣動力機械裝置架設在馬車上 </a:t>
            </a:r>
          </a:p>
          <a:p>
            <a:pPr eaLnBrk="1" hangingPunct="1">
              <a:lnSpc>
                <a:spcPct val="80000"/>
              </a:lnSpc>
              <a:defRPr/>
            </a:pPr>
            <a:r>
              <a:rPr lang="en-US" altLang="zh-TW" sz="1800" smtClean="0"/>
              <a:t>1766</a:t>
            </a:r>
            <a:r>
              <a:rPr lang="zh-TW" altLang="en-US" sz="1800" smtClean="0"/>
              <a:t>年，英國發明家詹姆斯．瓦特改良蒸氣機，他發明的離心力控制器（</a:t>
            </a:r>
            <a:r>
              <a:rPr lang="en-US" altLang="zh-TW" sz="1800" smtClean="0"/>
              <a:t>governor</a:t>
            </a:r>
            <a:r>
              <a:rPr lang="zh-TW" altLang="en-US" sz="1800" smtClean="0"/>
              <a:t>），首次把感測器引進控制迴路中，這是自動化與工業結合的開始 </a:t>
            </a:r>
          </a:p>
          <a:p>
            <a:pPr eaLnBrk="1" hangingPunct="1">
              <a:lnSpc>
                <a:spcPct val="80000"/>
              </a:lnSpc>
              <a:defRPr/>
            </a:pPr>
            <a:r>
              <a:rPr lang="en-US" altLang="zh-TW" sz="1800" smtClean="0"/>
              <a:t>1885</a:t>
            </a:r>
            <a:r>
              <a:rPr lang="zh-TW" altLang="en-US" sz="1800" smtClean="0"/>
              <a:t>年才由德國工程師卡爾．賓士在曼海姆製造出汽油引擎裝置並架設在馬車上的三輪汽車，具有</a:t>
            </a:r>
            <a:r>
              <a:rPr lang="en-US" altLang="zh-TW" sz="1800" smtClean="0"/>
              <a:t>0.85</a:t>
            </a:r>
            <a:r>
              <a:rPr lang="zh-TW" altLang="en-US" sz="1800" smtClean="0"/>
              <a:t>馬力，此為現代汽車之始。而到了</a:t>
            </a:r>
            <a:r>
              <a:rPr lang="en-US" altLang="zh-TW" sz="1800" smtClean="0"/>
              <a:t>1906</a:t>
            </a:r>
            <a:r>
              <a:rPr lang="zh-TW" altLang="en-US" sz="1800" smtClean="0"/>
              <a:t>年，亨利．福特開始以工廠自動化量產汽車</a:t>
            </a:r>
          </a:p>
          <a:p>
            <a:pPr eaLnBrk="1" hangingPunct="1">
              <a:lnSpc>
                <a:spcPct val="80000"/>
              </a:lnSpc>
              <a:defRPr/>
            </a:pPr>
            <a:r>
              <a:rPr lang="zh-TW" altLang="en-US" sz="1800" smtClean="0"/>
              <a:t>福特汽車公司在</a:t>
            </a:r>
            <a:r>
              <a:rPr lang="en-US" altLang="zh-TW" sz="1800" smtClean="0"/>
              <a:t>1911</a:t>
            </a:r>
            <a:r>
              <a:rPr lang="zh-TW" altLang="en-US" sz="1800" smtClean="0"/>
              <a:t>年在密蘇里州堪薩斯城成立第一家汽車装配廠，並在</a:t>
            </a:r>
            <a:r>
              <a:rPr lang="en-US" altLang="zh-TW" sz="1800" smtClean="0"/>
              <a:t>1913</a:t>
            </a:r>
            <a:r>
              <a:rPr lang="zh-TW" altLang="en-US" sz="1800" smtClean="0"/>
              <a:t>年建立世界上首條量產線。此為工廠自動化之始</a:t>
            </a:r>
          </a:p>
        </p:txBody>
      </p:sp>
      <p:pic>
        <p:nvPicPr>
          <p:cNvPr id="4100" name="Picture 4" descr="2007091416195955289207"/>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33925" y="2314575"/>
            <a:ext cx="3871913" cy="30670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01" name="Rectangle 5"/>
          <p:cNvSpPr>
            <a:spLocks noChangeArrowheads="1"/>
          </p:cNvSpPr>
          <p:nvPr/>
        </p:nvSpPr>
        <p:spPr bwMode="auto">
          <a:xfrm>
            <a:off x="5715000" y="1676400"/>
            <a:ext cx="2012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a:solidFill>
                  <a:schemeClr val="tx2"/>
                </a:solidFill>
                <a:latin typeface="Arial Black" pitchFamily="34" charset="0"/>
              </a:rPr>
              <a:t>中國的第一輛汽車</a:t>
            </a:r>
          </a:p>
        </p:txBody>
      </p:sp>
      <p:sp>
        <p:nvSpPr>
          <p:cNvPr id="4102" name="Rectangle 6"/>
          <p:cNvSpPr>
            <a:spLocks noChangeArrowheads="1"/>
          </p:cNvSpPr>
          <p:nvPr/>
        </p:nvSpPr>
        <p:spPr bwMode="auto">
          <a:xfrm>
            <a:off x="4876800" y="5638800"/>
            <a:ext cx="38100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sz="1600">
                <a:latin typeface="Arial Black" pitchFamily="34" charset="0"/>
              </a:rPr>
              <a:t>北京諧趣園中陳列著慈禧太后時大臣所敬獻的汽車，這是中國的第一輛汽車，距離汽車問世時還不到</a:t>
            </a:r>
            <a:r>
              <a:rPr lang="en-US" altLang="zh-TW" sz="1600">
                <a:latin typeface="Arial Black" pitchFamily="34" charset="0"/>
              </a:rPr>
              <a:t>20</a:t>
            </a:r>
            <a:r>
              <a:rPr lang="zh-TW" altLang="en-US" sz="1600">
                <a:latin typeface="Arial Black" pitchFamily="34" charset="0"/>
              </a:rPr>
              <a:t>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zh-TW" altLang="en-US" dirty="0"/>
              <a:t>工廠自動化與全面自動化 </a:t>
            </a:r>
            <a:endParaRPr lang="zh-TW" altLang="en-US" dirty="0" smtClean="0"/>
          </a:p>
        </p:txBody>
      </p:sp>
      <p:sp>
        <p:nvSpPr>
          <p:cNvPr id="7171" name="Rectangle 3"/>
          <p:cNvSpPr>
            <a:spLocks noGrp="1" noChangeArrowheads="1"/>
          </p:cNvSpPr>
          <p:nvPr>
            <p:ph type="body" sz="half" idx="1"/>
          </p:nvPr>
        </p:nvSpPr>
        <p:spPr/>
        <p:txBody>
          <a:bodyPr/>
          <a:lstStyle/>
          <a:p>
            <a:pPr eaLnBrk="1" hangingPunct="1">
              <a:lnSpc>
                <a:spcPct val="80000"/>
              </a:lnSpc>
              <a:defRPr/>
            </a:pPr>
            <a:r>
              <a:rPr lang="en-US" altLang="zh-TW" sz="1800" dirty="0" smtClean="0"/>
              <a:t>1970</a:t>
            </a:r>
            <a:r>
              <a:rPr lang="zh-TW" altLang="en-US" sz="1800" dirty="0" smtClean="0"/>
              <a:t>年代美國汽車工業採用繼電器作為自動化的主要控制元件，提高了生產效率及準確性，也使得自動化生產線能夠迅速更換生產車型的需求，而後此種概念也擴展到其他產業上，而可程式邏輯控制器（</a:t>
            </a:r>
            <a:r>
              <a:rPr lang="en-US" altLang="zh-TW" sz="1800" dirty="0" smtClean="0"/>
              <a:t>PLC</a:t>
            </a:r>
            <a:r>
              <a:rPr lang="zh-TW" altLang="en-US" sz="1800" dirty="0" smtClean="0"/>
              <a:t>）發明，成為工廠自動化不可或缺的設備之一</a:t>
            </a:r>
          </a:p>
          <a:p>
            <a:pPr eaLnBrk="1" hangingPunct="1">
              <a:lnSpc>
                <a:spcPct val="80000"/>
              </a:lnSpc>
              <a:defRPr/>
            </a:pPr>
            <a:r>
              <a:rPr lang="en-US" altLang="zh-TW" sz="1800" dirty="0" smtClean="0"/>
              <a:t>1980</a:t>
            </a:r>
            <a:r>
              <a:rPr lang="zh-TW" altLang="en-US" sz="1800" dirty="0" smtClean="0"/>
              <a:t>年代，</a:t>
            </a:r>
            <a:r>
              <a:rPr lang="zh-TW" altLang="en-US" sz="1800" dirty="0" smtClean="0">
                <a:hlinkClick r:id="rId2"/>
              </a:rPr>
              <a:t>機器人</a:t>
            </a:r>
            <a:r>
              <a:rPr lang="zh-TW" altLang="en-US" sz="1800" dirty="0" smtClean="0"/>
              <a:t>使用情況逐漸普遍，微電腦與電子技術結合之自動化，</a:t>
            </a:r>
            <a:r>
              <a:rPr lang="en-US" altLang="zh-TW" sz="1800" dirty="0" smtClean="0"/>
              <a:t>PLC</a:t>
            </a:r>
            <a:r>
              <a:rPr lang="zh-TW" altLang="en-US" sz="1800" dirty="0" smtClean="0"/>
              <a:t>、</a:t>
            </a:r>
            <a:r>
              <a:rPr lang="en-US" altLang="zh-TW" sz="1800" dirty="0" smtClean="0"/>
              <a:t>CNC</a:t>
            </a:r>
            <a:r>
              <a:rPr lang="zh-TW" altLang="en-US" sz="1800" dirty="0" smtClean="0"/>
              <a:t>等電子式自動化與工具機逐漸形成結合應用，電腦數位化控制（</a:t>
            </a:r>
            <a:r>
              <a:rPr lang="en-US" altLang="zh-TW" sz="1800" dirty="0" smtClean="0"/>
              <a:t>CNC</a:t>
            </a:r>
            <a:r>
              <a:rPr lang="zh-TW" altLang="en-US" sz="1800" dirty="0" smtClean="0"/>
              <a:t>）技術已至成熟 </a:t>
            </a:r>
          </a:p>
          <a:p>
            <a:pPr eaLnBrk="1" hangingPunct="1">
              <a:lnSpc>
                <a:spcPct val="80000"/>
              </a:lnSpc>
              <a:defRPr/>
            </a:pPr>
            <a:r>
              <a:rPr lang="en-US" altLang="zh-TW" sz="1800" dirty="0" smtClean="0"/>
              <a:t>1990</a:t>
            </a:r>
            <a:r>
              <a:rPr lang="zh-TW" altLang="en-US" sz="1800" dirty="0" smtClean="0"/>
              <a:t>年代，採用電腦輔助設計及製造（</a:t>
            </a:r>
            <a:r>
              <a:rPr lang="en-US" altLang="zh-TW" sz="1800" dirty="0" smtClean="0"/>
              <a:t>CAD/CAM</a:t>
            </a:r>
            <a:r>
              <a:rPr lang="zh-TW" altLang="en-US" sz="1800" dirty="0" smtClean="0"/>
              <a:t>）之技術，建制彈性式自動化生產系統、自動檢測系統，並且重視製造自動化系統模組化技術</a:t>
            </a:r>
            <a:endParaRPr lang="en-US" altLang="zh-TW" sz="1800" dirty="0" smtClean="0"/>
          </a:p>
          <a:p>
            <a:pPr eaLnBrk="1" hangingPunct="1">
              <a:lnSpc>
                <a:spcPct val="80000"/>
              </a:lnSpc>
              <a:defRPr/>
            </a:pPr>
            <a:r>
              <a:rPr lang="zh-TW" altLang="en-US" sz="1800" dirty="0"/>
              <a:t>圖形辨識、字詞認識、人工智慧（</a:t>
            </a:r>
            <a:r>
              <a:rPr lang="en-US" altLang="zh-TW" sz="1800" dirty="0"/>
              <a:t>artificial intelligence</a:t>
            </a:r>
            <a:r>
              <a:rPr lang="zh-TW" altLang="en-US" sz="1800" dirty="0"/>
              <a:t>）和機器人（</a:t>
            </a:r>
            <a:r>
              <a:rPr lang="en-US" altLang="zh-TW" sz="1800" dirty="0"/>
              <a:t>robot</a:t>
            </a:r>
            <a:r>
              <a:rPr lang="zh-TW" altLang="en-US" sz="1800" dirty="0"/>
              <a:t>）的發展，使自動化有了重大的進步</a:t>
            </a:r>
          </a:p>
          <a:p>
            <a:pPr eaLnBrk="1" hangingPunct="1">
              <a:lnSpc>
                <a:spcPct val="80000"/>
              </a:lnSpc>
              <a:defRPr/>
            </a:pPr>
            <a:endParaRPr lang="zh-TW" altLang="en-US" sz="1800" dirty="0" smtClean="0"/>
          </a:p>
        </p:txBody>
      </p:sp>
      <p:pic>
        <p:nvPicPr>
          <p:cNvPr id="5124" name="Picture 4" descr="CNC machine 002_0001">
            <a:hlinkClick r:id="rId3"/>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5219700" y="16002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125" name="Rectangle 5"/>
          <p:cNvSpPr>
            <a:spLocks noChangeArrowheads="1"/>
          </p:cNvSpPr>
          <p:nvPr/>
        </p:nvSpPr>
        <p:spPr bwMode="auto">
          <a:xfrm>
            <a:off x="5884863" y="1219200"/>
            <a:ext cx="1720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en-US" altLang="zh-TW">
                <a:solidFill>
                  <a:schemeClr val="tx2"/>
                </a:solidFill>
                <a:latin typeface="Arial Black" pitchFamily="34" charset="0"/>
              </a:rPr>
              <a:t>CNC </a:t>
            </a:r>
            <a:r>
              <a:rPr lang="zh-TW" altLang="en-US">
                <a:solidFill>
                  <a:schemeClr val="tx2"/>
                </a:solidFill>
                <a:latin typeface="Arial Black" pitchFamily="34" charset="0"/>
              </a:rPr>
              <a:t>機器之例</a:t>
            </a:r>
          </a:p>
        </p:txBody>
      </p:sp>
      <p:pic>
        <p:nvPicPr>
          <p:cNvPr id="5126" name="Picture 6"/>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5264150" y="3924300"/>
            <a:ext cx="2806700" cy="2171700"/>
          </a:xfrm>
          <a:noFill/>
        </p:spPr>
      </p:pic>
      <p:pic>
        <p:nvPicPr>
          <p:cNvPr id="5127"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84638" y="6370638"/>
            <a:ext cx="503555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3D</a:t>
            </a:r>
            <a:r>
              <a:rPr lang="zh-TW" altLang="en-US" dirty="0" smtClean="0"/>
              <a:t>列印技術</a:t>
            </a:r>
            <a:endParaRPr lang="zh-TW" altLang="en-US" dirty="0"/>
          </a:p>
        </p:txBody>
      </p:sp>
      <p:sp>
        <p:nvSpPr>
          <p:cNvPr id="3" name="文字版面配置區 2"/>
          <p:cNvSpPr>
            <a:spLocks noGrp="1"/>
          </p:cNvSpPr>
          <p:nvPr>
            <p:ph type="body" sz="half" idx="1"/>
          </p:nvPr>
        </p:nvSpPr>
        <p:spPr/>
        <p:txBody>
          <a:bodyPr/>
          <a:lstStyle/>
          <a:p>
            <a:r>
              <a:rPr lang="en-US" altLang="zh-TW" sz="2800" dirty="0"/>
              <a:t>3D </a:t>
            </a:r>
            <a:r>
              <a:rPr lang="zh-TW" altLang="en-US" sz="2800" dirty="0"/>
              <a:t>列印的</a:t>
            </a:r>
            <a:r>
              <a:rPr lang="zh-TW" altLang="en-US" sz="2800" dirty="0" smtClean="0"/>
              <a:t>原理</a:t>
            </a:r>
            <a:r>
              <a:rPr lang="zh-TW" altLang="en-US" sz="2800" dirty="0"/>
              <a:t>：如果每次</a:t>
            </a:r>
            <a:r>
              <a:rPr lang="zh-TW" altLang="en-US" sz="2800" dirty="0" smtClean="0"/>
              <a:t>印</a:t>
            </a:r>
            <a:r>
              <a:rPr lang="zh-TW" altLang="en-US" sz="2800" dirty="0"/>
              <a:t>出來</a:t>
            </a:r>
            <a:r>
              <a:rPr lang="zh-TW" altLang="en-US" sz="2800" dirty="0" smtClean="0"/>
              <a:t>的物體層層</a:t>
            </a:r>
            <a:r>
              <a:rPr lang="zh-TW" altLang="en-US" sz="2800" dirty="0"/>
              <a:t>堆疊，就會有</a:t>
            </a:r>
            <a:r>
              <a:rPr lang="zh-TW" altLang="en-US" sz="2800" dirty="0" smtClean="0"/>
              <a:t>個</a:t>
            </a:r>
            <a:r>
              <a:rPr lang="en-US" altLang="zh-TW" sz="2800" dirty="0"/>
              <a:t>3 </a:t>
            </a:r>
            <a:r>
              <a:rPr lang="zh-TW" altLang="en-US" sz="2800" dirty="0"/>
              <a:t>維立體的形狀跑出來</a:t>
            </a:r>
            <a:r>
              <a:rPr lang="zh-TW" altLang="en-US" sz="2800" dirty="0" smtClean="0"/>
              <a:t>。而</a:t>
            </a:r>
            <a:r>
              <a:rPr lang="zh-TW" altLang="en-US" sz="2800" dirty="0"/>
              <a:t>印表機</a:t>
            </a:r>
            <a:r>
              <a:rPr lang="zh-TW" altLang="en-US" sz="2800" dirty="0" smtClean="0"/>
              <a:t>噴出的材質隨即可</a:t>
            </a:r>
            <a:r>
              <a:rPr lang="zh-TW" altLang="en-US" sz="2800" dirty="0"/>
              <a:t>硬化</a:t>
            </a:r>
            <a:r>
              <a:rPr lang="zh-TW" altLang="en-US" sz="2800" dirty="0" smtClean="0"/>
              <a:t>固定，</a:t>
            </a:r>
            <a:r>
              <a:rPr lang="zh-TW" altLang="en-US" sz="2800" dirty="0"/>
              <a:t>再把噴頭從原本的 </a:t>
            </a:r>
            <a:r>
              <a:rPr lang="en-US" altLang="zh-TW" sz="2800" dirty="0"/>
              <a:t>2 </a:t>
            </a:r>
            <a:r>
              <a:rPr lang="zh-TW" altLang="en-US" sz="2800" dirty="0"/>
              <a:t>維</a:t>
            </a:r>
            <a:r>
              <a:rPr lang="zh-TW" altLang="en-US" sz="2800" dirty="0" smtClean="0"/>
              <a:t>移動，</a:t>
            </a:r>
            <a:r>
              <a:rPr lang="zh-TW" altLang="en-US" sz="2800" dirty="0"/>
              <a:t>改為 </a:t>
            </a:r>
            <a:r>
              <a:rPr lang="en-US" altLang="zh-TW" sz="2800" dirty="0"/>
              <a:t>3 </a:t>
            </a:r>
            <a:r>
              <a:rPr lang="zh-TW" altLang="en-US" sz="2800" dirty="0"/>
              <a:t>維</a:t>
            </a:r>
            <a:r>
              <a:rPr lang="zh-TW" altLang="en-US" sz="2800" dirty="0" smtClean="0"/>
              <a:t>移動</a:t>
            </a:r>
            <a:r>
              <a:rPr lang="en-US" altLang="zh-TW" sz="2800" dirty="0" smtClean="0"/>
              <a:t>(</a:t>
            </a:r>
            <a:r>
              <a:rPr lang="zh-TW" altLang="en-US" sz="2800" dirty="0" smtClean="0"/>
              <a:t>加入噴嘴頭</a:t>
            </a:r>
            <a:r>
              <a:rPr lang="zh-TW" altLang="en-US" sz="2800" dirty="0"/>
              <a:t>高度的 </a:t>
            </a:r>
            <a:r>
              <a:rPr lang="en-US" altLang="zh-TW" sz="2800" dirty="0"/>
              <a:t>Z </a:t>
            </a:r>
            <a:r>
              <a:rPr lang="zh-TW" altLang="en-US" sz="2800" dirty="0" smtClean="0"/>
              <a:t>軸</a:t>
            </a:r>
            <a:r>
              <a:rPr lang="en-US" altLang="zh-TW" sz="2800" dirty="0" smtClean="0"/>
              <a:t>)</a:t>
            </a:r>
            <a:r>
              <a:rPr lang="zh-TW" altLang="en-US" sz="2800" dirty="0" smtClean="0"/>
              <a:t>，就是 </a:t>
            </a:r>
            <a:r>
              <a:rPr lang="en-US" altLang="zh-TW" sz="2800" dirty="0"/>
              <a:t>3D </a:t>
            </a:r>
            <a:r>
              <a:rPr lang="zh-TW" altLang="en-US" sz="2800" dirty="0"/>
              <a:t>印表機</a:t>
            </a:r>
            <a:r>
              <a:rPr lang="zh-TW" altLang="en-US" sz="2800" dirty="0" smtClean="0"/>
              <a:t>的原理</a:t>
            </a:r>
            <a:r>
              <a:rPr lang="zh-TW" altLang="en-US" sz="2800" dirty="0"/>
              <a:t>。</a:t>
            </a:r>
          </a:p>
        </p:txBody>
      </p:sp>
      <p:pic>
        <p:nvPicPr>
          <p:cNvPr id="7" name="內容版面配置區 6">
            <a:hlinkClick r:id="rId2"/>
          </p:cNvPr>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4739906" y="1600200"/>
            <a:ext cx="3855188" cy="2171700"/>
          </a:xfrm>
        </p:spPr>
      </p:pic>
      <p:pic>
        <p:nvPicPr>
          <p:cNvPr id="6" name="內容版面配置區 5">
            <a:hlinkClick r:id="rId4"/>
          </p:cNvPr>
          <p:cNvPicPr>
            <a:picLocks noGrp="1" noChangeAspect="1"/>
          </p:cNvPicPr>
          <p:nvPr>
            <p:ph sz="quarter" idx="3"/>
          </p:nvPr>
        </p:nvPicPr>
        <p:blipFill>
          <a:blip r:embed="rId5" cstate="print">
            <a:extLst>
              <a:ext uri="{28A0092B-C50C-407E-A947-70E740481C1C}">
                <a14:useLocalDpi xmlns:a14="http://schemas.microsoft.com/office/drawing/2010/main" val="0"/>
              </a:ext>
            </a:extLst>
          </a:blip>
          <a:stretch>
            <a:fillRect/>
          </a:stretch>
        </p:blipFill>
        <p:spPr>
          <a:xfrm>
            <a:off x="6070282" y="3924300"/>
            <a:ext cx="1194435" cy="2171700"/>
          </a:xfrm>
        </p:spPr>
      </p:pic>
    </p:spTree>
    <p:extLst>
      <p:ext uri="{BB962C8B-B14F-4D97-AF65-F5344CB8AC3E}">
        <p14:creationId xmlns:p14="http://schemas.microsoft.com/office/powerpoint/2010/main" val="22148468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t>自動駕駛車</a:t>
            </a:r>
            <a:endParaRPr lang="zh-TW" altLang="en-US" dirty="0"/>
          </a:p>
        </p:txBody>
      </p:sp>
      <p:sp>
        <p:nvSpPr>
          <p:cNvPr id="3" name="文字版面配置區 2"/>
          <p:cNvSpPr>
            <a:spLocks noGrp="1"/>
          </p:cNvSpPr>
          <p:nvPr>
            <p:ph type="body" sz="half" idx="1"/>
          </p:nvPr>
        </p:nvSpPr>
        <p:spPr/>
        <p:txBody>
          <a:bodyPr/>
          <a:lstStyle/>
          <a:p>
            <a:pPr>
              <a:defRPr/>
            </a:pPr>
            <a:r>
              <a:rPr lang="zh-TW" altLang="en-US" sz="2800" dirty="0" smtClean="0"/>
              <a:t>自動駕駛汽車是一種透過電腦實現無人駕駛的智慧型汽車，它利用人工智慧、計算機視覺、雷達、監控裝置和全球定位系統等，讓電腦可以在沒有任何人類主動操作的情況下，自動安全地駕駛車輛。</a:t>
            </a:r>
            <a:endParaRPr lang="zh-TW" altLang="en-US" sz="2800" dirty="0"/>
          </a:p>
        </p:txBody>
      </p:sp>
      <p:pic>
        <p:nvPicPr>
          <p:cNvPr id="8" name="內容版面配置區 6">
            <a:hlinkClick r:id="rId2"/>
          </p:cNvPr>
          <p:cNvPicPr>
            <a:picLocks noGrp="1" noChangeAspect="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177613" y="1600200"/>
            <a:ext cx="2979774" cy="2171700"/>
          </a:xfrm>
        </p:spPr>
      </p:pic>
      <p:pic>
        <p:nvPicPr>
          <p:cNvPr id="7" name="內容版面配置區 7">
            <a:hlinkClick r:id="rId4"/>
          </p:cNvPr>
          <p:cNvPicPr>
            <a:picLocks noGrp="1" noChangeAspect="1"/>
          </p:cNvPicPr>
          <p:nvPr>
            <p:ph sz="quarter" idx="3"/>
          </p:nvPr>
        </p:nvPicPr>
        <p:blipFill>
          <a:blip r:embed="rId5">
            <a:extLst>
              <a:ext uri="{28A0092B-C50C-407E-A947-70E740481C1C}">
                <a14:useLocalDpi xmlns:a14="http://schemas.microsoft.com/office/drawing/2010/main" val="0"/>
              </a:ext>
            </a:extLst>
          </a:blip>
          <a:stretch>
            <a:fillRect/>
          </a:stretch>
        </p:blipFill>
        <p:spPr>
          <a:xfrm>
            <a:off x="4739906" y="3924300"/>
            <a:ext cx="3855188" cy="217170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defRPr/>
            </a:pPr>
            <a:r>
              <a:rPr lang="zh-TW" altLang="en-US" smtClean="0"/>
              <a:t>簡單的教學機器人</a:t>
            </a:r>
          </a:p>
        </p:txBody>
      </p:sp>
      <p:pic>
        <p:nvPicPr>
          <p:cNvPr id="7171" name="Picture 3" descr="PICT0003_0001">
            <a:hlinkClick r:id="rId2"/>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860425" y="2600325"/>
            <a:ext cx="3227388" cy="2495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172" name="Picture 4" descr="PICT0001"/>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652963" y="2636838"/>
            <a:ext cx="4033837" cy="24209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sz="quarter"/>
          </p:nvPr>
        </p:nvSpPr>
        <p:spPr/>
        <p:txBody>
          <a:bodyPr/>
          <a:lstStyle/>
          <a:p>
            <a:pPr eaLnBrk="1" hangingPunct="1">
              <a:defRPr/>
            </a:pPr>
            <a:r>
              <a:rPr lang="zh-TW" altLang="en-US" smtClean="0"/>
              <a:t>各式各樣的機器人比賽</a:t>
            </a:r>
          </a:p>
        </p:txBody>
      </p:sp>
      <p:pic>
        <p:nvPicPr>
          <p:cNvPr id="8195" name="Picture 3" descr="TDK Robot game1 001_0001">
            <a:hlinkClick r:id="rId2"/>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076325" y="1600200"/>
            <a:ext cx="2797175" cy="216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196" name="Picture 4" descr="Robot game1 001_0001">
            <a:hlinkClick r:id="rId4"/>
          </p:cNvPr>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5270500" y="1600200"/>
            <a:ext cx="2797175" cy="216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197" name="Picture 5" descr="Robot game2 001 _1__0001">
            <a:hlinkClick r:id="rId6"/>
          </p:cNvPr>
          <p:cNvPicPr>
            <a:picLocks noGrp="1" noChangeAspect="1" noChangeArrowheads="1"/>
          </p:cNvPicPr>
          <p:nvPr>
            <p:ph sz="quarter" idx="3"/>
          </p:nvPr>
        </p:nvPicPr>
        <p:blipFill>
          <a:blip r:embed="rId7">
            <a:extLst>
              <a:ext uri="{28A0092B-C50C-407E-A947-70E740481C1C}">
                <a14:useLocalDpi xmlns:a14="http://schemas.microsoft.com/office/drawing/2010/main" val="0"/>
              </a:ext>
            </a:extLst>
          </a:blip>
          <a:srcRect/>
          <a:stretch>
            <a:fillRect/>
          </a:stretch>
        </p:blipFill>
        <p:spPr>
          <a:xfrm>
            <a:off x="1076325" y="3930650"/>
            <a:ext cx="2797175" cy="216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198" name="Picture 6" descr="Robot game3 001_0001">
            <a:hlinkClick r:id="rId8"/>
          </p:cNvPr>
          <p:cNvPicPr>
            <a:picLocks noGrp="1" noChangeAspect="1" noChangeArrowheads="1"/>
          </p:cNvPicPr>
          <p:nvPr>
            <p:ph sz="quarter" idx="4"/>
          </p:nvPr>
        </p:nvPicPr>
        <p:blipFill>
          <a:blip r:embed="rId9">
            <a:extLst>
              <a:ext uri="{28A0092B-C50C-407E-A947-70E740481C1C}">
                <a14:useLocalDpi xmlns:a14="http://schemas.microsoft.com/office/drawing/2010/main" val="0"/>
              </a:ext>
            </a:extLst>
          </a:blip>
          <a:srcRect/>
          <a:stretch>
            <a:fillRect/>
          </a:stretch>
        </p:blipFill>
        <p:spPr>
          <a:xfrm>
            <a:off x="5270500" y="3930650"/>
            <a:ext cx="2797175" cy="216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defRPr/>
            </a:pPr>
            <a:r>
              <a:rPr lang="zh-TW" altLang="en-US" smtClean="0"/>
              <a:t>自動控制生產線的重要器具─機械手臂 </a:t>
            </a:r>
          </a:p>
        </p:txBody>
      </p:sp>
      <p:pic>
        <p:nvPicPr>
          <p:cNvPr id="9219" name="Picture 3" descr="l5arm3">
            <a:hlinkClick r:id="rId2"/>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076325" y="1600200"/>
            <a:ext cx="2797175" cy="216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20" name="Picture 4" descr="robinson_sts114"/>
          <p:cNvPicPr>
            <a:picLocks noGrp="1" noChangeAspect="1" noChangeArrowheads="1"/>
          </p:cNvPicPr>
          <p:nvPr>
            <p:ph sz="quarter" idx="2"/>
          </p:nvPr>
        </p:nvPicPr>
        <p:blipFill>
          <a:blip r:embed="rId4" cstate="print">
            <a:extLst>
              <a:ext uri="{28A0092B-C50C-407E-A947-70E740481C1C}">
                <a14:useLocalDpi xmlns:a14="http://schemas.microsoft.com/office/drawing/2010/main" val="0"/>
              </a:ext>
            </a:extLst>
          </a:blip>
          <a:srcRect/>
          <a:stretch>
            <a:fillRect/>
          </a:stretch>
        </p:blipFill>
        <p:spPr>
          <a:xfrm>
            <a:off x="1076325" y="3930650"/>
            <a:ext cx="2797175" cy="216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221" name="Rectangle 5"/>
          <p:cNvSpPr>
            <a:spLocks noChangeArrowheads="1"/>
          </p:cNvSpPr>
          <p:nvPr/>
        </p:nvSpPr>
        <p:spPr bwMode="auto">
          <a:xfrm>
            <a:off x="1295400" y="6324600"/>
            <a:ext cx="2698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a:solidFill>
                  <a:schemeClr val="tx2"/>
                </a:solidFill>
                <a:latin typeface="Arial Black" pitchFamily="34" charset="0"/>
              </a:rPr>
              <a:t>在太空中工作之機械手臂</a:t>
            </a:r>
          </a:p>
        </p:txBody>
      </p:sp>
      <p:pic>
        <p:nvPicPr>
          <p:cNvPr id="9222" name="Picture 6" descr="MOV10197_0001">
            <a:hlinkClick r:id="rId5"/>
          </p:cNvPr>
          <p:cNvPicPr>
            <a:picLocks noGrp="1" noChangeAspect="1" noChangeArrowheads="1"/>
          </p:cNvPicPr>
          <p:nvPr>
            <p:ph sz="half" idx="3"/>
          </p:nvPr>
        </p:nvPicPr>
        <p:blipFill>
          <a:blip r:embed="rId6">
            <a:extLst>
              <a:ext uri="{28A0092B-C50C-407E-A947-70E740481C1C}">
                <a14:useLocalDpi xmlns:a14="http://schemas.microsoft.com/office/drawing/2010/main" val="0"/>
              </a:ext>
            </a:extLst>
          </a:blip>
          <a:srcRect/>
          <a:stretch>
            <a:fillRect/>
          </a:stretch>
        </p:blipFill>
        <p:spPr>
          <a:xfrm>
            <a:off x="5051425" y="2600325"/>
            <a:ext cx="3236913" cy="2495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223" name="Rectangle 7"/>
          <p:cNvSpPr>
            <a:spLocks noChangeArrowheads="1"/>
          </p:cNvSpPr>
          <p:nvPr/>
        </p:nvSpPr>
        <p:spPr bwMode="auto">
          <a:xfrm>
            <a:off x="4800600" y="5562600"/>
            <a:ext cx="3384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dirty="0">
                <a:solidFill>
                  <a:schemeClr val="tx2"/>
                </a:solidFill>
                <a:latin typeface="Arial Black" pitchFamily="34" charset="0"/>
              </a:rPr>
              <a:t>學生專題比賽所設計的機械手臂</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zh-TW" altLang="en-US" smtClean="0"/>
              <a:t>機電科技與系統整合</a:t>
            </a:r>
          </a:p>
        </p:txBody>
      </p:sp>
      <p:sp>
        <p:nvSpPr>
          <p:cNvPr id="11267" name="Rectangle 3"/>
          <p:cNvSpPr>
            <a:spLocks noGrp="1" noChangeArrowheads="1"/>
          </p:cNvSpPr>
          <p:nvPr>
            <p:ph type="body" sz="half" idx="1"/>
          </p:nvPr>
        </p:nvSpPr>
        <p:spPr/>
        <p:txBody>
          <a:bodyPr/>
          <a:lstStyle/>
          <a:p>
            <a:pPr eaLnBrk="1" hangingPunct="1">
              <a:defRPr/>
            </a:pPr>
            <a:r>
              <a:rPr lang="en-US" altLang="zh-TW" sz="2000" smtClean="0"/>
              <a:t>1970</a:t>
            </a:r>
            <a:r>
              <a:rPr lang="zh-TW" altLang="en-US" sz="2000" smtClean="0"/>
              <a:t>年代的機電整合是由機構學（機械學）和電子學整合而成，製造出自動門、自動販賣機、自動對焦照像機或攝影機等產品</a:t>
            </a:r>
          </a:p>
          <a:p>
            <a:pPr eaLnBrk="1" hangingPunct="1">
              <a:defRPr/>
            </a:pPr>
            <a:r>
              <a:rPr lang="en-US" altLang="zh-TW" sz="2000" smtClean="0"/>
              <a:t>1980</a:t>
            </a:r>
            <a:r>
              <a:rPr lang="zh-TW" altLang="en-US" sz="2000" smtClean="0"/>
              <a:t>年代，為了滿足少量多樣產品的需求，減少生產成本，產業開始研發機器人、</a:t>
            </a:r>
            <a:r>
              <a:rPr lang="zh-TW" altLang="en-US" sz="2000" smtClean="0">
                <a:hlinkClick r:id="rId2"/>
              </a:rPr>
              <a:t>自走車</a:t>
            </a:r>
            <a:r>
              <a:rPr lang="zh-TW" altLang="en-US" sz="2000" smtClean="0"/>
              <a:t>（</a:t>
            </a:r>
            <a:r>
              <a:rPr lang="en-US" altLang="zh-TW" sz="2000" smtClean="0"/>
              <a:t>AGV</a:t>
            </a:r>
            <a:r>
              <a:rPr lang="zh-TW" altLang="en-US" sz="2000" smtClean="0"/>
              <a:t>）、彈性製造系統（</a:t>
            </a:r>
            <a:r>
              <a:rPr lang="en-US" altLang="zh-TW" sz="2000" smtClean="0"/>
              <a:t>FMS</a:t>
            </a:r>
            <a:r>
              <a:rPr lang="zh-TW" altLang="en-US" sz="2000" smtClean="0"/>
              <a:t>）與電腦整合製造系統（</a:t>
            </a:r>
            <a:r>
              <a:rPr lang="en-US" altLang="zh-TW" sz="2000" smtClean="0"/>
              <a:t>CIM</a:t>
            </a:r>
            <a:r>
              <a:rPr lang="zh-TW" altLang="en-US" sz="2000" smtClean="0"/>
              <a:t>）等自動化相關技術，此時電腦更扮演控制中心的重要角色，並開始引入資訊技術</a:t>
            </a:r>
          </a:p>
        </p:txBody>
      </p:sp>
      <p:pic>
        <p:nvPicPr>
          <p:cNvPr id="10244" name="Picture 4" descr="CCU Robot1 001_0001">
            <a:hlinkClick r:id="rId3"/>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tretch>
            <a:fillRect/>
          </a:stretch>
        </p:blipFill>
        <p:spPr>
          <a:xfrm>
            <a:off x="5219700" y="16002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45" name="Rectangle 5"/>
          <p:cNvSpPr>
            <a:spLocks noChangeArrowheads="1"/>
          </p:cNvSpPr>
          <p:nvPr/>
        </p:nvSpPr>
        <p:spPr bwMode="auto">
          <a:xfrm>
            <a:off x="4876800" y="1219200"/>
            <a:ext cx="3714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dirty="0">
                <a:solidFill>
                  <a:schemeClr val="tx2"/>
                </a:solidFill>
                <a:latin typeface="Arial Black" pitchFamily="34" charset="0"/>
              </a:rPr>
              <a:t>文化大學機械系學生所做的越障車</a:t>
            </a:r>
          </a:p>
        </p:txBody>
      </p:sp>
      <p:pic>
        <p:nvPicPr>
          <p:cNvPr id="7" name="Picture 9"/>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bwMode="auto">
          <a:xfrm>
            <a:off x="5268346" y="3928016"/>
            <a:ext cx="2798307" cy="2164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sz="quarter"/>
          </p:nvPr>
        </p:nvSpPr>
        <p:spPr/>
        <p:txBody>
          <a:bodyPr/>
          <a:lstStyle/>
          <a:p>
            <a:pPr eaLnBrk="1" hangingPunct="1">
              <a:defRPr/>
            </a:pPr>
            <a:r>
              <a:rPr lang="zh-TW" altLang="en-US" sz="3600" dirty="0" smtClean="0"/>
              <a:t>機電整合系統之例</a:t>
            </a:r>
            <a:endParaRPr lang="zh-TW" altLang="en-US" sz="3600" dirty="0" smtClean="0">
              <a:effectLst/>
            </a:endParaRPr>
          </a:p>
        </p:txBody>
      </p:sp>
      <p:pic>
        <p:nvPicPr>
          <p:cNvPr id="11267" name="Picture 3" descr="GauIngDa-AutoCar 002_0001">
            <a:hlinkClick r:id="rId2"/>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tretch>
            <a:fillRect/>
          </a:stretch>
        </p:blipFill>
        <p:spPr>
          <a:xfrm>
            <a:off x="1024176" y="1600200"/>
            <a:ext cx="2904648"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68" name="Picture 3" descr="China Robot football game 001_0001">
            <a:hlinkClick r:id="rId4"/>
          </p:cNvPr>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tretch>
            <a:fillRect/>
          </a:stretch>
        </p:blipFill>
        <p:spPr>
          <a:xfrm>
            <a:off x="5219700" y="1600200"/>
            <a:ext cx="2895600" cy="2171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 name="內容版面配置區 3">
            <a:hlinkClick r:id="rId6"/>
          </p:cNvPr>
          <p:cNvPicPr>
            <a:picLocks noGrp="1" noChangeAspect="1"/>
          </p:cNvPicPr>
          <p:nvPr>
            <p:ph sz="quarter" idx="3"/>
          </p:nvPr>
        </p:nvPicPr>
        <p:blipFill>
          <a:blip r:embed="rId7">
            <a:extLst>
              <a:ext uri="{28A0092B-C50C-407E-A947-70E740481C1C}">
                <a14:useLocalDpi xmlns:a14="http://schemas.microsoft.com/office/drawing/2010/main" val="0"/>
              </a:ext>
            </a:extLst>
          </a:blip>
          <a:stretch>
            <a:fillRect/>
          </a:stretch>
        </p:blipFill>
        <p:spPr>
          <a:xfrm>
            <a:off x="548906" y="3924300"/>
            <a:ext cx="3855188" cy="2171700"/>
          </a:xfrm>
        </p:spPr>
      </p:pic>
      <p:pic>
        <p:nvPicPr>
          <p:cNvPr id="9" name="Picture 8"/>
          <p:cNvPicPr>
            <a:picLocks noGrp="1" noChangeAspect="1" noChangeArrowheads="1"/>
          </p:cNvPicPr>
          <p:nvPr>
            <p:ph sz="quarter" idx="4"/>
          </p:nvPr>
        </p:nvPicPr>
        <p:blipFill>
          <a:blip r:embed="rId8">
            <a:extLst>
              <a:ext uri="{28A0092B-C50C-407E-A947-70E740481C1C}">
                <a14:useLocalDpi xmlns:a14="http://schemas.microsoft.com/office/drawing/2010/main" val="0"/>
              </a:ext>
            </a:extLst>
          </a:blip>
          <a:stretch>
            <a:fillRect/>
          </a:stretch>
        </p:blipFill>
        <p:spPr>
          <a:xfrm>
            <a:off x="5247383" y="3924300"/>
            <a:ext cx="2840234" cy="2171700"/>
          </a:xfr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defRPr/>
            </a:pPr>
            <a:r>
              <a:rPr lang="zh-TW" altLang="en-US" smtClean="0"/>
              <a:t>微機電技術與奈米機電技術</a:t>
            </a:r>
          </a:p>
        </p:txBody>
      </p:sp>
      <p:sp>
        <p:nvSpPr>
          <p:cNvPr id="12291" name="Rectangle 3"/>
          <p:cNvSpPr>
            <a:spLocks noGrp="1" noChangeArrowheads="1"/>
          </p:cNvSpPr>
          <p:nvPr>
            <p:ph type="body" sz="half" idx="1"/>
          </p:nvPr>
        </p:nvSpPr>
        <p:spPr>
          <a:xfrm>
            <a:off x="457200" y="1600200"/>
            <a:ext cx="4033838" cy="4495800"/>
          </a:xfrm>
        </p:spPr>
        <p:txBody>
          <a:bodyPr/>
          <a:lstStyle/>
          <a:p>
            <a:pPr eaLnBrk="1" hangingPunct="1">
              <a:defRPr/>
            </a:pPr>
            <a:r>
              <a:rPr lang="en-US" altLang="zh-TW" sz="2400" smtClean="0"/>
              <a:t>1990</a:t>
            </a:r>
            <a:r>
              <a:rPr lang="zh-TW" altLang="en-US" sz="2400" smtClean="0"/>
              <a:t>年代，機電整合大量引入有線、無線通訊、</a:t>
            </a:r>
            <a:r>
              <a:rPr lang="zh-TW" altLang="en-US" sz="2400" smtClean="0">
                <a:hlinkClick r:id="rId2"/>
              </a:rPr>
              <a:t>衛星定位</a:t>
            </a:r>
            <a:r>
              <a:rPr lang="zh-TW" altLang="en-US" sz="2400" smtClean="0"/>
              <a:t>、網路傳輸等技術</a:t>
            </a:r>
          </a:p>
          <a:p>
            <a:pPr eaLnBrk="1" hangingPunct="1">
              <a:defRPr/>
            </a:pPr>
            <a:r>
              <a:rPr lang="en-US" altLang="zh-TW" sz="2400" smtClean="0"/>
              <a:t>21</a:t>
            </a:r>
            <a:r>
              <a:rPr lang="zh-TW" altLang="en-US" sz="2400" smtClean="0"/>
              <a:t>世紀為多元機電整合的時代，包括光機電（</a:t>
            </a:r>
            <a:r>
              <a:rPr lang="en-US" altLang="zh-TW" sz="2400" smtClean="0"/>
              <a:t>Optomechatronics</a:t>
            </a:r>
            <a:r>
              <a:rPr lang="zh-TW" altLang="en-US" sz="2400" smtClean="0"/>
              <a:t>），</a:t>
            </a:r>
            <a:r>
              <a:rPr lang="zh-TW" altLang="en-US" sz="2400" smtClean="0">
                <a:hlinkClick r:id="rId3"/>
              </a:rPr>
              <a:t>微機電系統</a:t>
            </a:r>
            <a:r>
              <a:rPr lang="zh-TW" altLang="en-US" sz="2400" smtClean="0"/>
              <a:t>技術（</a:t>
            </a:r>
            <a:r>
              <a:rPr lang="en-US" altLang="zh-TW" sz="2400" smtClean="0"/>
              <a:t>MEMS</a:t>
            </a:r>
            <a:r>
              <a:rPr lang="zh-TW" altLang="en-US" sz="2400" smtClean="0"/>
              <a:t>）、奈米機電技術（</a:t>
            </a:r>
            <a:r>
              <a:rPr lang="en-US" altLang="zh-TW" sz="2400" smtClean="0"/>
              <a:t>NEMS</a:t>
            </a:r>
            <a:r>
              <a:rPr lang="zh-TW" altLang="en-US" sz="2400" smtClean="0"/>
              <a:t>），以及生物機電工程（</a:t>
            </a:r>
            <a:r>
              <a:rPr lang="en-US" altLang="zh-TW" sz="2400" smtClean="0"/>
              <a:t>Biomechatronics</a:t>
            </a:r>
            <a:r>
              <a:rPr lang="zh-TW" altLang="en-US" sz="2400" smtClean="0"/>
              <a:t>）等  </a:t>
            </a:r>
          </a:p>
        </p:txBody>
      </p:sp>
      <p:pic>
        <p:nvPicPr>
          <p:cNvPr id="13316" name="Picture 4" descr="untitled"/>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652963" y="2244725"/>
            <a:ext cx="4033837" cy="3206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sz="quarter"/>
          </p:nvPr>
        </p:nvSpPr>
        <p:spPr/>
        <p:txBody>
          <a:bodyPr/>
          <a:lstStyle/>
          <a:p>
            <a:pPr eaLnBrk="1" hangingPunct="1">
              <a:defRPr/>
            </a:pPr>
            <a:r>
              <a:rPr lang="zh-TW" altLang="en-US" smtClean="0"/>
              <a:t>微機電之應用─生醫檢測晶片</a:t>
            </a:r>
            <a:r>
              <a:rPr lang="en-US" altLang="zh-TW" smtClean="0"/>
              <a:t>(</a:t>
            </a:r>
            <a:r>
              <a:rPr lang="zh-TW" altLang="en-US" smtClean="0"/>
              <a:t>台科大電機系陳筱青教授</a:t>
            </a:r>
            <a:r>
              <a:rPr lang="en-US" altLang="zh-TW" smtClean="0"/>
              <a:t>)</a:t>
            </a:r>
          </a:p>
        </p:txBody>
      </p:sp>
      <p:pic>
        <p:nvPicPr>
          <p:cNvPr id="14339" name="Picture 3" descr="DSC_0044"/>
          <p:cNvPicPr>
            <a:picLocks noGrp="1"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893763" y="3930650"/>
            <a:ext cx="3159125" cy="2165350"/>
          </a:xfrm>
        </p:spPr>
      </p:pic>
      <p:pic>
        <p:nvPicPr>
          <p:cNvPr id="14340" name="Picture 4" descr="DSC_0031"/>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893763" y="1600200"/>
            <a:ext cx="3159125" cy="2165350"/>
          </a:xfrm>
        </p:spPr>
      </p:pic>
      <p:pic>
        <p:nvPicPr>
          <p:cNvPr id="14341" name="Picture 5" descr="DSC_0047"/>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a:xfrm>
            <a:off x="5089525" y="3930650"/>
            <a:ext cx="3159125" cy="2165350"/>
          </a:xfrm>
        </p:spPr>
      </p:pic>
      <p:pic>
        <p:nvPicPr>
          <p:cNvPr id="14342" name="Picture 6" descr="DSC_0060"/>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5089525" y="1600200"/>
            <a:ext cx="3159125" cy="216535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zh-TW" altLang="en-US" dirty="0" smtClean="0"/>
              <a:t>人機介面 </a:t>
            </a:r>
          </a:p>
        </p:txBody>
      </p:sp>
      <p:sp>
        <p:nvSpPr>
          <p:cNvPr id="19459" name="Rectangle 3"/>
          <p:cNvSpPr>
            <a:spLocks noGrp="1" noChangeArrowheads="1"/>
          </p:cNvSpPr>
          <p:nvPr>
            <p:ph type="body" sz="half" idx="1"/>
          </p:nvPr>
        </p:nvSpPr>
        <p:spPr/>
        <p:txBody>
          <a:bodyPr/>
          <a:lstStyle/>
          <a:p>
            <a:pPr eaLnBrk="1" hangingPunct="1">
              <a:lnSpc>
                <a:spcPct val="80000"/>
              </a:lnSpc>
              <a:defRPr/>
            </a:pPr>
            <a:r>
              <a:rPr lang="zh-TW" altLang="en-US" sz="1600" dirty="0" smtClean="0"/>
              <a:t>人機介面大量運用在工業與商業上，簡單的區分為輸入（</a:t>
            </a:r>
            <a:r>
              <a:rPr lang="en-US" altLang="zh-TW" sz="1600" dirty="0" smtClean="0"/>
              <a:t>input</a:t>
            </a:r>
            <a:r>
              <a:rPr lang="zh-TW" altLang="en-US" sz="1600" dirty="0" smtClean="0"/>
              <a:t>）與輸出（</a:t>
            </a:r>
            <a:r>
              <a:rPr lang="en-US" altLang="zh-TW" sz="1600" dirty="0" smtClean="0"/>
              <a:t>output</a:t>
            </a:r>
            <a:r>
              <a:rPr lang="zh-TW" altLang="en-US" sz="1600" dirty="0" smtClean="0"/>
              <a:t>）兩種，輸入指的是由感知器接受訊號後傳送給控制器來進行機械或設備的操作，如把手、開關、門、指令（命令）的下達；而輸出指的是由機械或設備發出來的通知，如故障、警告、操作說明提示等</a:t>
            </a:r>
          </a:p>
          <a:p>
            <a:pPr eaLnBrk="1" hangingPunct="1">
              <a:lnSpc>
                <a:spcPct val="80000"/>
              </a:lnSpc>
              <a:defRPr/>
            </a:pPr>
            <a:r>
              <a:rPr lang="zh-TW" altLang="en-US" sz="1600" dirty="0" smtClean="0"/>
              <a:t>新式的數位化人機人機介面，能夠即時監控得知工作現況的數值化與圖形化展現，更可藉由網際網路傳送即時資料</a:t>
            </a:r>
          </a:p>
          <a:p>
            <a:pPr eaLnBrk="1" hangingPunct="1">
              <a:lnSpc>
                <a:spcPct val="80000"/>
              </a:lnSpc>
              <a:defRPr/>
            </a:pPr>
            <a:r>
              <a:rPr lang="zh-TW" altLang="en-US" sz="1600" dirty="0" smtClean="0"/>
              <a:t>好的人機介面會有效率的幫助使用者更簡單、更正確、更迅速的操作機械，也能使機械發揮最大的效能並延長使用壽命</a:t>
            </a:r>
          </a:p>
          <a:p>
            <a:pPr eaLnBrk="1" hangingPunct="1">
              <a:lnSpc>
                <a:spcPct val="80000"/>
              </a:lnSpc>
              <a:defRPr/>
            </a:pPr>
            <a:r>
              <a:rPr lang="zh-TW" altLang="en-US" sz="1600" dirty="0" smtClean="0"/>
              <a:t>我國成功大學醫學系神經科林宙晴教授已研究出用腦波控制開關，未來可能發展出以腦電波控制的機器手臂，只要意識清楚的人，就可以靠自我的「念力」控制外在的工具，做出自己想要做的動作</a:t>
            </a:r>
          </a:p>
          <a:p>
            <a:pPr eaLnBrk="1" hangingPunct="1">
              <a:lnSpc>
                <a:spcPct val="80000"/>
              </a:lnSpc>
              <a:defRPr/>
            </a:pPr>
            <a:endParaRPr lang="en-US" altLang="zh-TW" sz="2400" dirty="0" smtClean="0"/>
          </a:p>
        </p:txBody>
      </p:sp>
      <p:pic>
        <p:nvPicPr>
          <p:cNvPr id="15365" name="內容版面配置區 2">
            <a:hlinkClick r:id="rId2"/>
          </p:cNvPr>
          <p:cNvPicPr>
            <a:picLocks noGrp="1" noChangeAspect="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219700" y="3924300"/>
            <a:ext cx="2895600" cy="2171700"/>
          </a:xfrm>
        </p:spPr>
      </p:pic>
      <p:pic>
        <p:nvPicPr>
          <p:cNvPr id="7" name="內容版面配置區 2">
            <a:hlinkClick r:id="rId4"/>
          </p:cNvPr>
          <p:cNvPicPr>
            <a:picLocks noGrp="1" noChangeAspect="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5271997" y="1600200"/>
            <a:ext cx="2791006" cy="217170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sz="3200" dirty="0" smtClean="0"/>
              <a:t>雷射投影體感虛擬介面應用─電子計算機</a:t>
            </a:r>
            <a:endParaRPr lang="zh-TW" altLang="en-US" sz="3200" dirty="0"/>
          </a:p>
        </p:txBody>
      </p:sp>
      <p:pic>
        <p:nvPicPr>
          <p:cNvPr id="16387" name="內容版面配置區 6"/>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p:pic>
      <p:pic>
        <p:nvPicPr>
          <p:cNvPr id="16388" name="內容版面配置區 7"/>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8200" y="1601788"/>
            <a:ext cx="4038600" cy="4492625"/>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amwork">
  <a:themeElements>
    <a:clrScheme name="Teamwork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fontScheme name="Teamwork">
      <a:majorFont>
        <a:latin typeface="Garamond"/>
        <a:ea typeface="新細明體"/>
        <a:cs typeface=""/>
      </a:majorFont>
      <a:minorFont>
        <a:latin typeface="Garamond"/>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amwork 1">
        <a:dk1>
          <a:srgbClr val="000078"/>
        </a:dk1>
        <a:lt1>
          <a:srgbClr val="FFFFFF"/>
        </a:lt1>
        <a:dk2>
          <a:srgbClr val="000066"/>
        </a:dk2>
        <a:lt2>
          <a:srgbClr val="CCECFF"/>
        </a:lt2>
        <a:accent1>
          <a:srgbClr val="0099CC"/>
        </a:accent1>
        <a:accent2>
          <a:srgbClr val="008080"/>
        </a:accent2>
        <a:accent3>
          <a:srgbClr val="AAAAB8"/>
        </a:accent3>
        <a:accent4>
          <a:srgbClr val="DADADA"/>
        </a:accent4>
        <a:accent5>
          <a:srgbClr val="AACAE2"/>
        </a:accent5>
        <a:accent6>
          <a:srgbClr val="007373"/>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Teamwork 2">
        <a:dk1>
          <a:srgbClr val="0000A6"/>
        </a:dk1>
        <a:lt1>
          <a:srgbClr val="FFFFFF"/>
        </a:lt1>
        <a:dk2>
          <a:srgbClr val="000099"/>
        </a:dk2>
        <a:lt2>
          <a:srgbClr val="CCFFFF"/>
        </a:lt2>
        <a:accent1>
          <a:srgbClr val="00CCFF"/>
        </a:accent1>
        <a:accent2>
          <a:srgbClr val="FFE701"/>
        </a:accent2>
        <a:accent3>
          <a:srgbClr val="AAAACA"/>
        </a:accent3>
        <a:accent4>
          <a:srgbClr val="DADADA"/>
        </a:accent4>
        <a:accent5>
          <a:srgbClr val="AAE2FF"/>
        </a:accent5>
        <a:accent6>
          <a:srgbClr val="E7D101"/>
        </a:accent6>
        <a:hlink>
          <a:srgbClr val="FFCC66"/>
        </a:hlink>
        <a:folHlink>
          <a:srgbClr val="00CA00"/>
        </a:folHlink>
      </a:clrScheme>
      <a:clrMap bg1="dk2" tx1="lt1" bg2="dk1" tx2="lt2" accent1="accent1" accent2="accent2" accent3="accent3" accent4="accent4" accent5="accent5" accent6="accent6" hlink="hlink" folHlink="folHlink"/>
    </a:extraClrScheme>
    <a:extraClrScheme>
      <a:clrScheme name="Teamwork 3">
        <a:dk1>
          <a:srgbClr val="000000"/>
        </a:dk1>
        <a:lt1>
          <a:srgbClr val="E0EBF6"/>
        </a:lt1>
        <a:dk2>
          <a:srgbClr val="77A4AF"/>
        </a:dk2>
        <a:lt2>
          <a:srgbClr val="F3F7FB"/>
        </a:lt2>
        <a:accent1>
          <a:srgbClr val="B9C4D7"/>
        </a:accent1>
        <a:accent2>
          <a:srgbClr val="B1A1C5"/>
        </a:accent2>
        <a:accent3>
          <a:srgbClr val="EDF3FA"/>
        </a:accent3>
        <a:accent4>
          <a:srgbClr val="000000"/>
        </a:accent4>
        <a:accent5>
          <a:srgbClr val="D9DEE8"/>
        </a:accent5>
        <a:accent6>
          <a:srgbClr val="A091B2"/>
        </a:accent6>
        <a:hlink>
          <a:srgbClr val="3F2FB5"/>
        </a:hlink>
        <a:folHlink>
          <a:srgbClr val="318944"/>
        </a:folHlink>
      </a:clrScheme>
      <a:clrMap bg1="lt1" tx1="dk1" bg2="lt2" tx2="dk2" accent1="accent1" accent2="accent2" accent3="accent3" accent4="accent4" accent5="accent5" accent6="accent6" hlink="hlink" folHlink="folHlink"/>
    </a:extraClrScheme>
    <a:extraClrScheme>
      <a:clrScheme name="Teamwork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clrMap bg1="dk2" tx1="lt1" bg2="dk1" tx2="lt2" accent1="accent1" accent2="accent2" accent3="accent3" accent4="accent4" accent5="accent5" accent6="accent6" hlink="hlink" folHlink="folHlink"/>
    </a:extraClrScheme>
    <a:extraClrScheme>
      <a:clrScheme name="Teamwork 5">
        <a:dk1>
          <a:srgbClr val="8ABA8D"/>
        </a:dk1>
        <a:lt1>
          <a:srgbClr val="FFFFFF"/>
        </a:lt1>
        <a:dk2>
          <a:srgbClr val="6FB56D"/>
        </a:dk2>
        <a:lt2>
          <a:srgbClr val="DCF1F4"/>
        </a:lt2>
        <a:accent1>
          <a:srgbClr val="2E7E2E"/>
        </a:accent1>
        <a:accent2>
          <a:srgbClr val="25735D"/>
        </a:accent2>
        <a:accent3>
          <a:srgbClr val="BBD7BA"/>
        </a:accent3>
        <a:accent4>
          <a:srgbClr val="DADADA"/>
        </a:accent4>
        <a:accent5>
          <a:srgbClr val="ADC0AD"/>
        </a:accent5>
        <a:accent6>
          <a:srgbClr val="206853"/>
        </a:accent6>
        <a:hlink>
          <a:srgbClr val="FFFF00"/>
        </a:hlink>
        <a:folHlink>
          <a:srgbClr val="FFF4BF"/>
        </a:folHlink>
      </a:clrScheme>
      <a:clrMap bg1="dk2" tx1="lt1" bg2="dk1" tx2="lt2" accent1="accent1" accent2="accent2" accent3="accent3" accent4="accent4" accent5="accent5" accent6="accent6" hlink="hlink" folHlink="folHlink"/>
    </a:extraClrScheme>
    <a:extraClrScheme>
      <a:clrScheme name="Teamwork 6">
        <a:dk1>
          <a:srgbClr val="005400"/>
        </a:dk1>
        <a:lt1>
          <a:srgbClr val="FFFFFF"/>
        </a:lt1>
        <a:dk2>
          <a:srgbClr val="004800"/>
        </a:dk2>
        <a:lt2>
          <a:srgbClr val="D6D8C0"/>
        </a:lt2>
        <a:accent1>
          <a:srgbClr val="339933"/>
        </a:accent1>
        <a:accent2>
          <a:srgbClr val="7D8C70"/>
        </a:accent2>
        <a:accent3>
          <a:srgbClr val="AAB1AA"/>
        </a:accent3>
        <a:accent4>
          <a:srgbClr val="DADADA"/>
        </a:accent4>
        <a:accent5>
          <a:srgbClr val="ADCAAD"/>
        </a:accent5>
        <a:accent6>
          <a:srgbClr val="717E65"/>
        </a:accent6>
        <a:hlink>
          <a:srgbClr val="CCCC00"/>
        </a:hlink>
        <a:folHlink>
          <a:srgbClr val="85B3B1"/>
        </a:folHlink>
      </a:clrScheme>
      <a:clrMap bg1="dk2" tx1="lt1" bg2="dk1" tx2="lt2" accent1="accent1" accent2="accent2" accent3="accent3" accent4="accent4" accent5="accent5" accent6="accent6" hlink="hlink" folHlink="folHlink"/>
    </a:extraClrScheme>
    <a:extraClrScheme>
      <a:clrScheme name="Teamwork 7">
        <a:dk1>
          <a:srgbClr val="000000"/>
        </a:dk1>
        <a:lt1>
          <a:srgbClr val="F5F0BD"/>
        </a:lt1>
        <a:dk2>
          <a:srgbClr val="BD9D69"/>
        </a:dk2>
        <a:lt2>
          <a:srgbClr val="FFFFCC"/>
        </a:lt2>
        <a:accent1>
          <a:srgbClr val="CDBB77"/>
        </a:accent1>
        <a:accent2>
          <a:srgbClr val="F8EBD0"/>
        </a:accent2>
        <a:accent3>
          <a:srgbClr val="F9F6DB"/>
        </a:accent3>
        <a:accent4>
          <a:srgbClr val="000000"/>
        </a:accent4>
        <a:accent5>
          <a:srgbClr val="E3DABD"/>
        </a:accent5>
        <a:accent6>
          <a:srgbClr val="E1D5BC"/>
        </a:accent6>
        <a:hlink>
          <a:srgbClr val="FF9900"/>
        </a:hlink>
        <a:folHlink>
          <a:srgbClr val="C64B00"/>
        </a:folHlink>
      </a:clrScheme>
      <a:clrMap bg1="lt1" tx1="dk1" bg2="lt2" tx2="dk2" accent1="accent1" accent2="accent2" accent3="accent3" accent4="accent4" accent5="accent5" accent6="accent6" hlink="hlink" folHlink="folHlink"/>
    </a:extraClrScheme>
    <a:extraClrScheme>
      <a:clrScheme name="Teamwork 8">
        <a:dk1>
          <a:srgbClr val="000000"/>
        </a:dk1>
        <a:lt1>
          <a:srgbClr val="E2DDD4"/>
        </a:lt1>
        <a:dk2>
          <a:srgbClr val="000000"/>
        </a:dk2>
        <a:lt2>
          <a:srgbClr val="EFEBE3"/>
        </a:lt2>
        <a:accent1>
          <a:srgbClr val="F2F2F2"/>
        </a:accent1>
        <a:accent2>
          <a:srgbClr val="C4AD74"/>
        </a:accent2>
        <a:accent3>
          <a:srgbClr val="EEEBE6"/>
        </a:accent3>
        <a:accent4>
          <a:srgbClr val="000000"/>
        </a:accent4>
        <a:accent5>
          <a:srgbClr val="F7F7F7"/>
        </a:accent5>
        <a:accent6>
          <a:srgbClr val="B19C68"/>
        </a:accent6>
        <a:hlink>
          <a:srgbClr val="A46032"/>
        </a:hlink>
        <a:folHlink>
          <a:srgbClr val="8F8E73"/>
        </a:folHlink>
      </a:clrScheme>
      <a:clrMap bg1="lt1" tx1="dk1" bg2="lt2" tx2="dk2" accent1="accent1" accent2="accent2" accent3="accent3" accent4="accent4" accent5="accent5" accent6="accent6" hlink="hlink" folHlink="folHlink"/>
    </a:extraClrScheme>
    <a:extraClrScheme>
      <a:clrScheme name="Teamwork 9">
        <a:dk1>
          <a:srgbClr val="8A0000"/>
        </a:dk1>
        <a:lt1>
          <a:srgbClr val="FFFFFF"/>
        </a:lt1>
        <a:dk2>
          <a:srgbClr val="800000"/>
        </a:dk2>
        <a:lt2>
          <a:srgbClr val="FFFFCC"/>
        </a:lt2>
        <a:accent1>
          <a:srgbClr val="FF5831"/>
        </a:accent1>
        <a:accent2>
          <a:srgbClr val="C5543D"/>
        </a:accent2>
        <a:accent3>
          <a:srgbClr val="C0AAAA"/>
        </a:accent3>
        <a:accent4>
          <a:srgbClr val="DADADA"/>
        </a:accent4>
        <a:accent5>
          <a:srgbClr val="FFB4AD"/>
        </a:accent5>
        <a:accent6>
          <a:srgbClr val="B24B36"/>
        </a:accent6>
        <a:hlink>
          <a:srgbClr val="FFFFCC"/>
        </a:hlink>
        <a:folHlink>
          <a:srgbClr val="FF990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165</TotalTime>
  <Words>934</Words>
  <Application>Microsoft Office PowerPoint</Application>
  <PresentationFormat>如螢幕大小 (4:3)</PresentationFormat>
  <Paragraphs>38</Paragraphs>
  <Slides>14</Slides>
  <Notes>0</Notes>
  <HiddenSlides>0</HiddenSlides>
  <MMClips>0</MMClips>
  <ScaleCrop>false</ScaleCrop>
  <HeadingPairs>
    <vt:vector size="4" baseType="variant">
      <vt:variant>
        <vt:lpstr>佈景主題</vt:lpstr>
      </vt:variant>
      <vt:variant>
        <vt:i4>1</vt:i4>
      </vt:variant>
      <vt:variant>
        <vt:lpstr>投影片標題</vt:lpstr>
      </vt:variant>
      <vt:variant>
        <vt:i4>14</vt:i4>
      </vt:variant>
    </vt:vector>
  </HeadingPairs>
  <TitlesOfParts>
    <vt:vector size="15" baseType="lpstr">
      <vt:lpstr>Teamwork</vt:lpstr>
      <vt:lpstr>第十章 自動化與機電科技的發展與人物 </vt:lpstr>
      <vt:lpstr>第一次工業革命 </vt:lpstr>
      <vt:lpstr>工廠自動化與全面自動化 </vt:lpstr>
      <vt:lpstr>3D列印技術</vt:lpstr>
      <vt:lpstr>自動駕駛車</vt:lpstr>
      <vt:lpstr>簡單的教學機器人</vt:lpstr>
      <vt:lpstr>各式各樣的機器人比賽</vt:lpstr>
      <vt:lpstr>自動控制生產線的重要器具─機械手臂 </vt:lpstr>
      <vt:lpstr>機電科技與系統整合</vt:lpstr>
      <vt:lpstr>機電整合系統之例</vt:lpstr>
      <vt:lpstr>微機電技術與奈米機電技術</vt:lpstr>
      <vt:lpstr>微機電之應用─生醫檢測晶片(台科大電機系陳筱青教授)</vt:lpstr>
      <vt:lpstr>人機介面 </vt:lpstr>
      <vt:lpstr>雷射投影體感虛擬介面應用─電子計算機</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17</cp:revision>
  <cp:lastPrinted>1601-01-01T00:00:00Z</cp:lastPrinted>
  <dcterms:created xsi:type="dcterms:W3CDTF">1601-01-01T00:00:00Z</dcterms:created>
  <dcterms:modified xsi:type="dcterms:W3CDTF">2015-07-05T15:07:51Z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